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</p:sldMasterIdLst>
  <p:notesMasterIdLst>
    <p:notesMasterId r:id="rId38"/>
  </p:notesMasterIdLst>
  <p:sldIdLst>
    <p:sldId id="256" r:id="rId2"/>
    <p:sldId id="257" r:id="rId3"/>
    <p:sldId id="264" r:id="rId4"/>
    <p:sldId id="259" r:id="rId5"/>
    <p:sldId id="270" r:id="rId6"/>
    <p:sldId id="272" r:id="rId7"/>
    <p:sldId id="269" r:id="rId8"/>
    <p:sldId id="287" r:id="rId9"/>
    <p:sldId id="271" r:id="rId10"/>
    <p:sldId id="27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279" r:id="rId29"/>
    <p:sldId id="278" r:id="rId30"/>
    <p:sldId id="280" r:id="rId31"/>
    <p:sldId id="283" r:id="rId32"/>
    <p:sldId id="284" r:id="rId33"/>
    <p:sldId id="285" r:id="rId34"/>
    <p:sldId id="282" r:id="rId35"/>
    <p:sldId id="286" r:id="rId36"/>
    <p:sldId id="305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755CE1-0A24-46F6-ABD4-ABDDB2D13B32}">
          <p14:sldIdLst>
            <p14:sldId id="256"/>
          </p14:sldIdLst>
        </p14:section>
        <p14:section name="Organization einer Datenbank mit Filmkritiken" id="{26CA679C-163A-4CC3-A8BE-AEF9475F22CD}">
          <p14:sldIdLst>
            <p14:sldId id="257"/>
            <p14:sldId id="264"/>
            <p14:sldId id="259"/>
            <p14:sldId id="270"/>
            <p14:sldId id="272"/>
            <p14:sldId id="269"/>
            <p14:sldId id="287"/>
            <p14:sldId id="271"/>
            <p14:sldId id="27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279"/>
            <p14:sldId id="278"/>
            <p14:sldId id="280"/>
            <p14:sldId id="283"/>
            <p14:sldId id="284"/>
            <p14:sldId id="285"/>
            <p14:sldId id="282"/>
            <p14:sldId id="286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D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D7E6B8-F46B-38DE-4808-96EEE6AB63AC}" v="135" dt="2023-02-06T17:53:53.522"/>
    <p1510:client id="{6B5E5FF2-318E-493A-A264-F702496D2B69}" v="212" dt="2023-02-06T21:35:20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20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B1CE5B0E-00CD-4986-9318-7B7B99182940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62F2483-629F-4B56-BD72-B6DBF41CE83D}" type="parTrans" cxnId="{6D2F4556-864F-44FB-8278-F6DEC3B1722A}">
      <dgm:prSet/>
      <dgm:spPr/>
      <dgm:t>
        <a:bodyPr/>
        <a:lstStyle/>
        <a:p>
          <a:endParaRPr lang="de-DE"/>
        </a:p>
      </dgm:t>
    </dgm:pt>
    <dgm:pt modelId="{3F50A903-BFF8-4E5D-A6D7-2D896A7ED3D5}" type="sibTrans" cxnId="{6D2F4556-864F-44FB-8278-F6DEC3B1722A}">
      <dgm:prSet/>
      <dgm:spPr/>
      <dgm:t>
        <a:bodyPr/>
        <a:lstStyle/>
        <a:p>
          <a:endParaRPr lang="de-DE"/>
        </a:p>
      </dgm:t>
    </dgm:pt>
    <dgm:pt modelId="{7E006C15-928F-42DA-A16A-F5C9A7C220D2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228E1D9-7A12-49AA-94DB-07C8D42A8C79}" type="parTrans" cxnId="{4A13C1AB-F1CF-4F81-9C5C-AD42E74967B9}">
      <dgm:prSet/>
      <dgm:spPr/>
      <dgm:t>
        <a:bodyPr/>
        <a:lstStyle/>
        <a:p>
          <a:endParaRPr lang="de-DE"/>
        </a:p>
      </dgm:t>
    </dgm:pt>
    <dgm:pt modelId="{2285CB5D-017A-42B1-89A7-2273020C1EA3}" type="sibTrans" cxnId="{4A13C1AB-F1CF-4F81-9C5C-AD42E74967B9}">
      <dgm:prSet/>
      <dgm:spPr/>
      <dgm:t>
        <a:bodyPr/>
        <a:lstStyle/>
        <a:p>
          <a:endParaRPr lang="de-DE"/>
        </a:p>
      </dgm:t>
    </dgm:pt>
    <dgm:pt modelId="{DF15EB3D-3649-4EAF-9AE7-94D1A1D9E107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7CE7A2-A7B0-408E-99AB-4D6250FAB21A}" type="parTrans" cxnId="{B683F6BF-621D-4828-B153-CFD119BCB083}">
      <dgm:prSet/>
      <dgm:spPr/>
      <dgm:t>
        <a:bodyPr/>
        <a:lstStyle/>
        <a:p>
          <a:endParaRPr lang="de-DE"/>
        </a:p>
      </dgm:t>
    </dgm:pt>
    <dgm:pt modelId="{7A235FF1-3B87-46F9-86BC-FDCD56CA3E37}" type="sibTrans" cxnId="{B683F6BF-621D-4828-B153-CFD119BCB083}">
      <dgm:prSet/>
      <dgm:spPr/>
      <dgm:t>
        <a:bodyPr/>
        <a:lstStyle/>
        <a:p>
          <a:endParaRPr lang="de-DE"/>
        </a:p>
      </dgm:t>
    </dgm:pt>
    <dgm:pt modelId="{9F79CE07-1051-4309-8A93-BB0C34A800B5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4D6E9C-B4B5-4870-869D-66A04E0BC932}" type="parTrans" cxnId="{5EED109B-6634-47DE-B09F-78CBEDB5C99D}">
      <dgm:prSet/>
      <dgm:spPr/>
      <dgm:t>
        <a:bodyPr/>
        <a:lstStyle/>
        <a:p>
          <a:endParaRPr lang="de-DE"/>
        </a:p>
      </dgm:t>
    </dgm:pt>
    <dgm:pt modelId="{AE2CB1FD-C3C5-4E06-98E3-094A4D35BA92}" type="sibTrans" cxnId="{5EED109B-6634-47DE-B09F-78CBEDB5C99D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5" custScaleX="216617" custScaleY="149673" custLinFactNeighborX="-5005" custLinFactNeighborY="-301">
        <dgm:presLayoutVars>
          <dgm:bulletEnabled val="1"/>
        </dgm:presLayoutVars>
      </dgm:prSet>
      <dgm:spPr/>
    </dgm:pt>
    <dgm:pt modelId="{B4A71D64-1817-4B12-A9AE-328B7E2165BE}" type="pres">
      <dgm:prSet presAssocID="{B5F5953D-9422-4E2A-80BC-18547333D168}" presName="sibTrans" presStyleLbl="sibTrans2D1" presStyleIdx="0" presStyleCnt="4"/>
      <dgm:spPr/>
    </dgm:pt>
    <dgm:pt modelId="{5184137B-1647-4BFA-BA94-33DB2BD69CF2}" type="pres">
      <dgm:prSet presAssocID="{B5F5953D-9422-4E2A-80BC-18547333D168}" presName="connectorText" presStyleLbl="sibTrans2D1" presStyleIdx="0" presStyleCnt="4"/>
      <dgm:spPr/>
    </dgm:pt>
    <dgm:pt modelId="{B611F1B5-976E-4B94-8AE5-6BA40D542B0E}" type="pres">
      <dgm:prSet presAssocID="{B1CE5B0E-00CD-4986-9318-7B7B99182940}" presName="node" presStyleLbl="node1" presStyleIdx="1" presStyleCnt="5" custScaleX="216617" custScaleY="149673" custLinFactNeighborY="-3797">
        <dgm:presLayoutVars>
          <dgm:bulletEnabled val="1"/>
        </dgm:presLayoutVars>
      </dgm:prSet>
      <dgm:spPr/>
    </dgm:pt>
    <dgm:pt modelId="{06A0D2D4-7171-410D-A359-88D50359393D}" type="pres">
      <dgm:prSet presAssocID="{3F50A903-BFF8-4E5D-A6D7-2D896A7ED3D5}" presName="sibTrans" presStyleLbl="sibTrans2D1" presStyleIdx="1" presStyleCnt="4"/>
      <dgm:spPr/>
    </dgm:pt>
    <dgm:pt modelId="{3A6D75A7-41AF-4161-AF94-7696CE3A3337}" type="pres">
      <dgm:prSet presAssocID="{3F50A903-BFF8-4E5D-A6D7-2D896A7ED3D5}" presName="connectorText" presStyleLbl="sibTrans2D1" presStyleIdx="1" presStyleCnt="4"/>
      <dgm:spPr/>
    </dgm:pt>
    <dgm:pt modelId="{FA7737A5-512F-45A8-8D64-97A40C27FFFE}" type="pres">
      <dgm:prSet presAssocID="{7E006C15-928F-42DA-A16A-F5C9A7C220D2}" presName="node" presStyleLbl="node1" presStyleIdx="2" presStyleCnt="5" custScaleX="216617" custScaleY="149673">
        <dgm:presLayoutVars>
          <dgm:bulletEnabled val="1"/>
        </dgm:presLayoutVars>
      </dgm:prSet>
      <dgm:spPr/>
    </dgm:pt>
    <dgm:pt modelId="{828C8DA0-D126-4CFC-9EC8-E66229B569F3}" type="pres">
      <dgm:prSet presAssocID="{2285CB5D-017A-42B1-89A7-2273020C1EA3}" presName="sibTrans" presStyleLbl="sibTrans2D1" presStyleIdx="2" presStyleCnt="4"/>
      <dgm:spPr/>
    </dgm:pt>
    <dgm:pt modelId="{317C1053-A1F4-414F-9D54-5AF2C54666D2}" type="pres">
      <dgm:prSet presAssocID="{2285CB5D-017A-42B1-89A7-2273020C1EA3}" presName="connectorText" presStyleLbl="sibTrans2D1" presStyleIdx="2" presStyleCnt="4"/>
      <dgm:spPr/>
    </dgm:pt>
    <dgm:pt modelId="{226E3B3F-F948-4161-A34F-9D98C444A5CC}" type="pres">
      <dgm:prSet presAssocID="{DF15EB3D-3649-4EAF-9AE7-94D1A1D9E107}" presName="node" presStyleLbl="node1" presStyleIdx="3" presStyleCnt="5" custScaleX="216617" custScaleY="149673" custLinFactNeighborX="7496" custLinFactNeighborY="-362">
        <dgm:presLayoutVars>
          <dgm:bulletEnabled val="1"/>
        </dgm:presLayoutVars>
      </dgm:prSet>
      <dgm:spPr/>
    </dgm:pt>
    <dgm:pt modelId="{4C246EC1-EADA-4F0A-8F3A-891C820CC192}" type="pres">
      <dgm:prSet presAssocID="{7A235FF1-3B87-46F9-86BC-FDCD56CA3E37}" presName="sibTrans" presStyleLbl="sibTrans2D1" presStyleIdx="3" presStyleCnt="4"/>
      <dgm:spPr/>
    </dgm:pt>
    <dgm:pt modelId="{F17E6AB4-29EC-4128-BFDC-5DC7344BA24A}" type="pres">
      <dgm:prSet presAssocID="{7A235FF1-3B87-46F9-86BC-FDCD56CA3E37}" presName="connectorText" presStyleLbl="sibTrans2D1" presStyleIdx="3" presStyleCnt="4"/>
      <dgm:spPr/>
    </dgm:pt>
    <dgm:pt modelId="{046DA9EA-8771-4253-811B-518115CA1911}" type="pres">
      <dgm:prSet presAssocID="{9F79CE07-1051-4309-8A93-BB0C34A800B5}" presName="node" presStyleLbl="node1" presStyleIdx="4" presStyleCnt="5" custScaleX="216617" custScaleY="149673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6C7680A-6AF8-4985-9875-1A73592D22C3}" type="presOf" srcId="{7A235FF1-3B87-46F9-86BC-FDCD56CA3E37}" destId="{F17E6AB4-29EC-4128-BFDC-5DC7344BA24A}" srcOrd="1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CB65991E-7D63-408C-9BF1-287EF20DA171}" type="presOf" srcId="{2285CB5D-017A-42B1-89A7-2273020C1EA3}" destId="{828C8DA0-D126-4CFC-9EC8-E66229B569F3}" srcOrd="0" destOrd="0" presId="urn:microsoft.com/office/officeart/2005/8/layout/process1"/>
    <dgm:cxn modelId="{CE113531-8988-4018-B11C-77439754A02F}" type="presOf" srcId="{7E006C15-928F-42DA-A16A-F5C9A7C220D2}" destId="{FA7737A5-512F-45A8-8D64-97A40C27FFFE}" srcOrd="0" destOrd="0" presId="urn:microsoft.com/office/officeart/2005/8/layout/process1"/>
    <dgm:cxn modelId="{027BF841-4FB8-4646-A3B6-427262320544}" type="presOf" srcId="{2285CB5D-017A-42B1-89A7-2273020C1EA3}" destId="{317C1053-A1F4-414F-9D54-5AF2C54666D2}" srcOrd="1" destOrd="0" presId="urn:microsoft.com/office/officeart/2005/8/layout/process1"/>
    <dgm:cxn modelId="{129AAD43-B25B-4D88-9EE5-FBCE95519ECE}" type="presOf" srcId="{DF15EB3D-3649-4EAF-9AE7-94D1A1D9E107}" destId="{226E3B3F-F948-4161-A34F-9D98C444A5CC}" srcOrd="0" destOrd="0" presId="urn:microsoft.com/office/officeart/2005/8/layout/process1"/>
    <dgm:cxn modelId="{F8D0E04A-3859-4FC7-A1E6-DF03E12EB0A8}" type="presOf" srcId="{3F50A903-BFF8-4E5D-A6D7-2D896A7ED3D5}" destId="{06A0D2D4-7171-410D-A359-88D50359393D}" srcOrd="0" destOrd="0" presId="urn:microsoft.com/office/officeart/2005/8/layout/process1"/>
    <dgm:cxn modelId="{EF0E1A6D-CE41-4E59-BB8C-DD9122DBAF60}" type="presOf" srcId="{3F50A903-BFF8-4E5D-A6D7-2D896A7ED3D5}" destId="{3A6D75A7-41AF-4161-AF94-7696CE3A3337}" srcOrd="1" destOrd="0" presId="urn:microsoft.com/office/officeart/2005/8/layout/process1"/>
    <dgm:cxn modelId="{6D2F4556-864F-44FB-8278-F6DEC3B1722A}" srcId="{3B04A13D-F81E-4060-95D1-20ECA4054AFE}" destId="{B1CE5B0E-00CD-4986-9318-7B7B99182940}" srcOrd="1" destOrd="0" parTransId="{562F2483-629F-4B56-BD72-B6DBF41CE83D}" sibTransId="{3F50A903-BFF8-4E5D-A6D7-2D896A7ED3D5}"/>
    <dgm:cxn modelId="{9F7CF982-5C08-402F-9D6E-5571D7BD29F5}" type="presOf" srcId="{9F79CE07-1051-4309-8A93-BB0C34A800B5}" destId="{046DA9EA-8771-4253-811B-518115CA1911}" srcOrd="0" destOrd="0" presId="urn:microsoft.com/office/officeart/2005/8/layout/process1"/>
    <dgm:cxn modelId="{C5B5F28B-C218-4FA4-82F5-73349875544B}" type="presOf" srcId="{B1CE5B0E-00CD-4986-9318-7B7B99182940}" destId="{B611F1B5-976E-4B94-8AE5-6BA40D542B0E}" srcOrd="0" destOrd="0" presId="urn:microsoft.com/office/officeart/2005/8/layout/process1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5EED109B-6634-47DE-B09F-78CBEDB5C99D}" srcId="{3B04A13D-F81E-4060-95D1-20ECA4054AFE}" destId="{9F79CE07-1051-4309-8A93-BB0C34A800B5}" srcOrd="4" destOrd="0" parTransId="{FC4D6E9C-B4B5-4870-869D-66A04E0BC932}" sibTransId="{AE2CB1FD-C3C5-4E06-98E3-094A4D35BA92}"/>
    <dgm:cxn modelId="{1DE3E0A6-0449-475E-80E8-B5D7E0915BE9}" type="presOf" srcId="{B5F5953D-9422-4E2A-80BC-18547333D168}" destId="{5184137B-1647-4BFA-BA94-33DB2BD69CF2}" srcOrd="1" destOrd="0" presId="urn:microsoft.com/office/officeart/2005/8/layout/process1"/>
    <dgm:cxn modelId="{4A13C1AB-F1CF-4F81-9C5C-AD42E74967B9}" srcId="{3B04A13D-F81E-4060-95D1-20ECA4054AFE}" destId="{7E006C15-928F-42DA-A16A-F5C9A7C220D2}" srcOrd="2" destOrd="0" parTransId="{5228E1D9-7A12-49AA-94DB-07C8D42A8C79}" sibTransId="{2285CB5D-017A-42B1-89A7-2273020C1EA3}"/>
    <dgm:cxn modelId="{D311CFB1-F081-4755-9F0C-3742FA6851E9}" type="presOf" srcId="{B5F5953D-9422-4E2A-80BC-18547333D168}" destId="{B4A71D64-1817-4B12-A9AE-328B7E2165BE}" srcOrd="0" destOrd="0" presId="urn:microsoft.com/office/officeart/2005/8/layout/process1"/>
    <dgm:cxn modelId="{B683F6BF-621D-4828-B153-CFD119BCB083}" srcId="{3B04A13D-F81E-4060-95D1-20ECA4054AFE}" destId="{DF15EB3D-3649-4EAF-9AE7-94D1A1D9E107}" srcOrd="3" destOrd="0" parTransId="{AF7CE7A2-A7B0-408E-99AB-4D6250FAB21A}" sibTransId="{7A235FF1-3B87-46F9-86BC-FDCD56CA3E37}"/>
    <dgm:cxn modelId="{3B74A6F3-6E11-41FA-B77F-6CD7128F574F}" type="presOf" srcId="{7A235FF1-3B87-46F9-86BC-FDCD56CA3E37}" destId="{4C246EC1-EADA-4F0A-8F3A-891C820CC192}" srcOrd="0" destOrd="0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  <dgm:cxn modelId="{B54FDAC4-B823-43F5-8EA2-063CAB1EE1CC}" type="presParOf" srcId="{C97BD22A-B2C7-4DB8-B213-2D4170B000DE}" destId="{B4A71D64-1817-4B12-A9AE-328B7E2165BE}" srcOrd="1" destOrd="0" presId="urn:microsoft.com/office/officeart/2005/8/layout/process1"/>
    <dgm:cxn modelId="{10001A74-4EE2-4FCB-BF38-166839FB1329}" type="presParOf" srcId="{B4A71D64-1817-4B12-A9AE-328B7E2165BE}" destId="{5184137B-1647-4BFA-BA94-33DB2BD69CF2}" srcOrd="0" destOrd="0" presId="urn:microsoft.com/office/officeart/2005/8/layout/process1"/>
    <dgm:cxn modelId="{0D2AF406-1FA0-4239-BF9B-5C584BA69F83}" type="presParOf" srcId="{C97BD22A-B2C7-4DB8-B213-2D4170B000DE}" destId="{B611F1B5-976E-4B94-8AE5-6BA40D542B0E}" srcOrd="2" destOrd="0" presId="urn:microsoft.com/office/officeart/2005/8/layout/process1"/>
    <dgm:cxn modelId="{7E9BE2DD-2E7C-4241-BB07-C5AEC2469874}" type="presParOf" srcId="{C97BD22A-B2C7-4DB8-B213-2D4170B000DE}" destId="{06A0D2D4-7171-410D-A359-88D50359393D}" srcOrd="3" destOrd="0" presId="urn:microsoft.com/office/officeart/2005/8/layout/process1"/>
    <dgm:cxn modelId="{266694E2-A464-46C1-A2A4-DA044D06A2E5}" type="presParOf" srcId="{06A0D2D4-7171-410D-A359-88D50359393D}" destId="{3A6D75A7-41AF-4161-AF94-7696CE3A3337}" srcOrd="0" destOrd="0" presId="urn:microsoft.com/office/officeart/2005/8/layout/process1"/>
    <dgm:cxn modelId="{41C6ED4F-F02A-4C5B-97D8-6BBC4E6FF147}" type="presParOf" srcId="{C97BD22A-B2C7-4DB8-B213-2D4170B000DE}" destId="{FA7737A5-512F-45A8-8D64-97A40C27FFFE}" srcOrd="4" destOrd="0" presId="urn:microsoft.com/office/officeart/2005/8/layout/process1"/>
    <dgm:cxn modelId="{7FCE3050-DEBD-4CF3-8B8B-23B5A390355C}" type="presParOf" srcId="{C97BD22A-B2C7-4DB8-B213-2D4170B000DE}" destId="{828C8DA0-D126-4CFC-9EC8-E66229B569F3}" srcOrd="5" destOrd="0" presId="urn:microsoft.com/office/officeart/2005/8/layout/process1"/>
    <dgm:cxn modelId="{79B79FF8-113E-49DD-A03A-6B61A6ACB768}" type="presParOf" srcId="{828C8DA0-D126-4CFC-9EC8-E66229B569F3}" destId="{317C1053-A1F4-414F-9D54-5AF2C54666D2}" srcOrd="0" destOrd="0" presId="urn:microsoft.com/office/officeart/2005/8/layout/process1"/>
    <dgm:cxn modelId="{D42ACAD4-3815-4C06-A6ED-A72265FD3671}" type="presParOf" srcId="{C97BD22A-B2C7-4DB8-B213-2D4170B000DE}" destId="{226E3B3F-F948-4161-A34F-9D98C444A5CC}" srcOrd="6" destOrd="0" presId="urn:microsoft.com/office/officeart/2005/8/layout/process1"/>
    <dgm:cxn modelId="{1CFFAF47-374C-4CAD-AA02-516E79F1DF76}" type="presParOf" srcId="{C97BD22A-B2C7-4DB8-B213-2D4170B000DE}" destId="{4C246EC1-EADA-4F0A-8F3A-891C820CC192}" srcOrd="7" destOrd="0" presId="urn:microsoft.com/office/officeart/2005/8/layout/process1"/>
    <dgm:cxn modelId="{D6CA0161-E3AD-4F94-BD25-805577DB2290}" type="presParOf" srcId="{4C246EC1-EADA-4F0A-8F3A-891C820CC192}" destId="{F17E6AB4-29EC-4128-BFDC-5DC7344BA24A}" srcOrd="0" destOrd="0" presId="urn:microsoft.com/office/officeart/2005/8/layout/process1"/>
    <dgm:cxn modelId="{7D977368-7B5A-488E-AE54-D87AFC04F8D7}" type="presParOf" srcId="{C97BD22A-B2C7-4DB8-B213-2D4170B000DE}" destId="{046DA9EA-8771-4253-811B-518115CA191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B1CE5B0E-00CD-4986-9318-7B7B99182940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62F2483-629F-4B56-BD72-B6DBF41CE83D}" type="parTrans" cxnId="{6D2F4556-864F-44FB-8278-F6DEC3B1722A}">
      <dgm:prSet/>
      <dgm:spPr/>
      <dgm:t>
        <a:bodyPr/>
        <a:lstStyle/>
        <a:p>
          <a:endParaRPr lang="de-DE"/>
        </a:p>
      </dgm:t>
    </dgm:pt>
    <dgm:pt modelId="{3F50A903-BFF8-4E5D-A6D7-2D896A7ED3D5}" type="sibTrans" cxnId="{6D2F4556-864F-44FB-8278-F6DEC3B1722A}">
      <dgm:prSet/>
      <dgm:spPr/>
      <dgm:t>
        <a:bodyPr/>
        <a:lstStyle/>
        <a:p>
          <a:endParaRPr lang="de-DE"/>
        </a:p>
      </dgm:t>
    </dgm:pt>
    <dgm:pt modelId="{7E006C15-928F-42DA-A16A-F5C9A7C220D2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228E1D9-7A12-49AA-94DB-07C8D42A8C79}" type="parTrans" cxnId="{4A13C1AB-F1CF-4F81-9C5C-AD42E74967B9}">
      <dgm:prSet/>
      <dgm:spPr/>
      <dgm:t>
        <a:bodyPr/>
        <a:lstStyle/>
        <a:p>
          <a:endParaRPr lang="de-DE"/>
        </a:p>
      </dgm:t>
    </dgm:pt>
    <dgm:pt modelId="{2285CB5D-017A-42B1-89A7-2273020C1EA3}" type="sibTrans" cxnId="{4A13C1AB-F1CF-4F81-9C5C-AD42E74967B9}">
      <dgm:prSet/>
      <dgm:spPr/>
      <dgm:t>
        <a:bodyPr/>
        <a:lstStyle/>
        <a:p>
          <a:endParaRPr lang="de-DE"/>
        </a:p>
      </dgm:t>
    </dgm:pt>
    <dgm:pt modelId="{DF15EB3D-3649-4EAF-9AE7-94D1A1D9E107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7CE7A2-A7B0-408E-99AB-4D6250FAB21A}" type="parTrans" cxnId="{B683F6BF-621D-4828-B153-CFD119BCB083}">
      <dgm:prSet/>
      <dgm:spPr/>
      <dgm:t>
        <a:bodyPr/>
        <a:lstStyle/>
        <a:p>
          <a:endParaRPr lang="de-DE"/>
        </a:p>
      </dgm:t>
    </dgm:pt>
    <dgm:pt modelId="{7A235FF1-3B87-46F9-86BC-FDCD56CA3E37}" type="sibTrans" cxnId="{B683F6BF-621D-4828-B153-CFD119BCB083}">
      <dgm:prSet/>
      <dgm:spPr/>
      <dgm:t>
        <a:bodyPr/>
        <a:lstStyle/>
        <a:p>
          <a:endParaRPr lang="de-DE"/>
        </a:p>
      </dgm:t>
    </dgm:pt>
    <dgm:pt modelId="{9F79CE07-1051-4309-8A93-BB0C34A800B5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4D6E9C-B4B5-4870-869D-66A04E0BC932}" type="parTrans" cxnId="{5EED109B-6634-47DE-B09F-78CBEDB5C99D}">
      <dgm:prSet/>
      <dgm:spPr/>
      <dgm:t>
        <a:bodyPr/>
        <a:lstStyle/>
        <a:p>
          <a:endParaRPr lang="de-DE"/>
        </a:p>
      </dgm:t>
    </dgm:pt>
    <dgm:pt modelId="{AE2CB1FD-C3C5-4E06-98E3-094A4D35BA92}" type="sibTrans" cxnId="{5EED109B-6634-47DE-B09F-78CBEDB5C99D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5" custScaleX="216617" custScaleY="149673">
        <dgm:presLayoutVars>
          <dgm:bulletEnabled val="1"/>
        </dgm:presLayoutVars>
      </dgm:prSet>
      <dgm:spPr/>
    </dgm:pt>
    <dgm:pt modelId="{B4A71D64-1817-4B12-A9AE-328B7E2165BE}" type="pres">
      <dgm:prSet presAssocID="{B5F5953D-9422-4E2A-80BC-18547333D168}" presName="sibTrans" presStyleLbl="sibTrans2D1" presStyleIdx="0" presStyleCnt="4"/>
      <dgm:spPr/>
    </dgm:pt>
    <dgm:pt modelId="{5184137B-1647-4BFA-BA94-33DB2BD69CF2}" type="pres">
      <dgm:prSet presAssocID="{B5F5953D-9422-4E2A-80BC-18547333D168}" presName="connectorText" presStyleLbl="sibTrans2D1" presStyleIdx="0" presStyleCnt="4"/>
      <dgm:spPr/>
    </dgm:pt>
    <dgm:pt modelId="{B611F1B5-976E-4B94-8AE5-6BA40D542B0E}" type="pres">
      <dgm:prSet presAssocID="{B1CE5B0E-00CD-4986-9318-7B7B99182940}" presName="node" presStyleLbl="node1" presStyleIdx="1" presStyleCnt="5" custScaleX="216617" custScaleY="149673" custLinFactNeighborY="-3797">
        <dgm:presLayoutVars>
          <dgm:bulletEnabled val="1"/>
        </dgm:presLayoutVars>
      </dgm:prSet>
      <dgm:spPr/>
    </dgm:pt>
    <dgm:pt modelId="{06A0D2D4-7171-410D-A359-88D50359393D}" type="pres">
      <dgm:prSet presAssocID="{3F50A903-BFF8-4E5D-A6D7-2D896A7ED3D5}" presName="sibTrans" presStyleLbl="sibTrans2D1" presStyleIdx="1" presStyleCnt="4"/>
      <dgm:spPr/>
    </dgm:pt>
    <dgm:pt modelId="{3A6D75A7-41AF-4161-AF94-7696CE3A3337}" type="pres">
      <dgm:prSet presAssocID="{3F50A903-BFF8-4E5D-A6D7-2D896A7ED3D5}" presName="connectorText" presStyleLbl="sibTrans2D1" presStyleIdx="1" presStyleCnt="4"/>
      <dgm:spPr/>
    </dgm:pt>
    <dgm:pt modelId="{FA7737A5-512F-45A8-8D64-97A40C27FFFE}" type="pres">
      <dgm:prSet presAssocID="{7E006C15-928F-42DA-A16A-F5C9A7C220D2}" presName="node" presStyleLbl="node1" presStyleIdx="2" presStyleCnt="5" custScaleX="216617" custScaleY="149673">
        <dgm:presLayoutVars>
          <dgm:bulletEnabled val="1"/>
        </dgm:presLayoutVars>
      </dgm:prSet>
      <dgm:spPr/>
    </dgm:pt>
    <dgm:pt modelId="{828C8DA0-D126-4CFC-9EC8-E66229B569F3}" type="pres">
      <dgm:prSet presAssocID="{2285CB5D-017A-42B1-89A7-2273020C1EA3}" presName="sibTrans" presStyleLbl="sibTrans2D1" presStyleIdx="2" presStyleCnt="4"/>
      <dgm:spPr/>
    </dgm:pt>
    <dgm:pt modelId="{317C1053-A1F4-414F-9D54-5AF2C54666D2}" type="pres">
      <dgm:prSet presAssocID="{2285CB5D-017A-42B1-89A7-2273020C1EA3}" presName="connectorText" presStyleLbl="sibTrans2D1" presStyleIdx="2" presStyleCnt="4"/>
      <dgm:spPr/>
    </dgm:pt>
    <dgm:pt modelId="{226E3B3F-F948-4161-A34F-9D98C444A5CC}" type="pres">
      <dgm:prSet presAssocID="{DF15EB3D-3649-4EAF-9AE7-94D1A1D9E107}" presName="node" presStyleLbl="node1" presStyleIdx="3" presStyleCnt="5" custScaleX="216617" custScaleY="149673" custLinFactNeighborX="7496" custLinFactNeighborY="-362">
        <dgm:presLayoutVars>
          <dgm:bulletEnabled val="1"/>
        </dgm:presLayoutVars>
      </dgm:prSet>
      <dgm:spPr/>
    </dgm:pt>
    <dgm:pt modelId="{4C246EC1-EADA-4F0A-8F3A-891C820CC192}" type="pres">
      <dgm:prSet presAssocID="{7A235FF1-3B87-46F9-86BC-FDCD56CA3E37}" presName="sibTrans" presStyleLbl="sibTrans2D1" presStyleIdx="3" presStyleCnt="4"/>
      <dgm:spPr/>
    </dgm:pt>
    <dgm:pt modelId="{F17E6AB4-29EC-4128-BFDC-5DC7344BA24A}" type="pres">
      <dgm:prSet presAssocID="{7A235FF1-3B87-46F9-86BC-FDCD56CA3E37}" presName="connectorText" presStyleLbl="sibTrans2D1" presStyleIdx="3" presStyleCnt="4"/>
      <dgm:spPr/>
    </dgm:pt>
    <dgm:pt modelId="{046DA9EA-8771-4253-811B-518115CA1911}" type="pres">
      <dgm:prSet presAssocID="{9F79CE07-1051-4309-8A93-BB0C34A800B5}" presName="node" presStyleLbl="node1" presStyleIdx="4" presStyleCnt="5" custScaleX="216617" custScaleY="149673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6C7680A-6AF8-4985-9875-1A73592D22C3}" type="presOf" srcId="{7A235FF1-3B87-46F9-86BC-FDCD56CA3E37}" destId="{F17E6AB4-29EC-4128-BFDC-5DC7344BA24A}" srcOrd="1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CB65991E-7D63-408C-9BF1-287EF20DA171}" type="presOf" srcId="{2285CB5D-017A-42B1-89A7-2273020C1EA3}" destId="{828C8DA0-D126-4CFC-9EC8-E66229B569F3}" srcOrd="0" destOrd="0" presId="urn:microsoft.com/office/officeart/2005/8/layout/process1"/>
    <dgm:cxn modelId="{CE113531-8988-4018-B11C-77439754A02F}" type="presOf" srcId="{7E006C15-928F-42DA-A16A-F5C9A7C220D2}" destId="{FA7737A5-512F-45A8-8D64-97A40C27FFFE}" srcOrd="0" destOrd="0" presId="urn:microsoft.com/office/officeart/2005/8/layout/process1"/>
    <dgm:cxn modelId="{027BF841-4FB8-4646-A3B6-427262320544}" type="presOf" srcId="{2285CB5D-017A-42B1-89A7-2273020C1EA3}" destId="{317C1053-A1F4-414F-9D54-5AF2C54666D2}" srcOrd="1" destOrd="0" presId="urn:microsoft.com/office/officeart/2005/8/layout/process1"/>
    <dgm:cxn modelId="{129AAD43-B25B-4D88-9EE5-FBCE95519ECE}" type="presOf" srcId="{DF15EB3D-3649-4EAF-9AE7-94D1A1D9E107}" destId="{226E3B3F-F948-4161-A34F-9D98C444A5CC}" srcOrd="0" destOrd="0" presId="urn:microsoft.com/office/officeart/2005/8/layout/process1"/>
    <dgm:cxn modelId="{F8D0E04A-3859-4FC7-A1E6-DF03E12EB0A8}" type="presOf" srcId="{3F50A903-BFF8-4E5D-A6D7-2D896A7ED3D5}" destId="{06A0D2D4-7171-410D-A359-88D50359393D}" srcOrd="0" destOrd="0" presId="urn:microsoft.com/office/officeart/2005/8/layout/process1"/>
    <dgm:cxn modelId="{EF0E1A6D-CE41-4E59-BB8C-DD9122DBAF60}" type="presOf" srcId="{3F50A903-BFF8-4E5D-A6D7-2D896A7ED3D5}" destId="{3A6D75A7-41AF-4161-AF94-7696CE3A3337}" srcOrd="1" destOrd="0" presId="urn:microsoft.com/office/officeart/2005/8/layout/process1"/>
    <dgm:cxn modelId="{6D2F4556-864F-44FB-8278-F6DEC3B1722A}" srcId="{3B04A13D-F81E-4060-95D1-20ECA4054AFE}" destId="{B1CE5B0E-00CD-4986-9318-7B7B99182940}" srcOrd="1" destOrd="0" parTransId="{562F2483-629F-4B56-BD72-B6DBF41CE83D}" sibTransId="{3F50A903-BFF8-4E5D-A6D7-2D896A7ED3D5}"/>
    <dgm:cxn modelId="{9F7CF982-5C08-402F-9D6E-5571D7BD29F5}" type="presOf" srcId="{9F79CE07-1051-4309-8A93-BB0C34A800B5}" destId="{046DA9EA-8771-4253-811B-518115CA1911}" srcOrd="0" destOrd="0" presId="urn:microsoft.com/office/officeart/2005/8/layout/process1"/>
    <dgm:cxn modelId="{C5B5F28B-C218-4FA4-82F5-73349875544B}" type="presOf" srcId="{B1CE5B0E-00CD-4986-9318-7B7B99182940}" destId="{B611F1B5-976E-4B94-8AE5-6BA40D542B0E}" srcOrd="0" destOrd="0" presId="urn:microsoft.com/office/officeart/2005/8/layout/process1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5EED109B-6634-47DE-B09F-78CBEDB5C99D}" srcId="{3B04A13D-F81E-4060-95D1-20ECA4054AFE}" destId="{9F79CE07-1051-4309-8A93-BB0C34A800B5}" srcOrd="4" destOrd="0" parTransId="{FC4D6E9C-B4B5-4870-869D-66A04E0BC932}" sibTransId="{AE2CB1FD-C3C5-4E06-98E3-094A4D35BA92}"/>
    <dgm:cxn modelId="{1DE3E0A6-0449-475E-80E8-B5D7E0915BE9}" type="presOf" srcId="{B5F5953D-9422-4E2A-80BC-18547333D168}" destId="{5184137B-1647-4BFA-BA94-33DB2BD69CF2}" srcOrd="1" destOrd="0" presId="urn:microsoft.com/office/officeart/2005/8/layout/process1"/>
    <dgm:cxn modelId="{4A13C1AB-F1CF-4F81-9C5C-AD42E74967B9}" srcId="{3B04A13D-F81E-4060-95D1-20ECA4054AFE}" destId="{7E006C15-928F-42DA-A16A-F5C9A7C220D2}" srcOrd="2" destOrd="0" parTransId="{5228E1D9-7A12-49AA-94DB-07C8D42A8C79}" sibTransId="{2285CB5D-017A-42B1-89A7-2273020C1EA3}"/>
    <dgm:cxn modelId="{D311CFB1-F081-4755-9F0C-3742FA6851E9}" type="presOf" srcId="{B5F5953D-9422-4E2A-80BC-18547333D168}" destId="{B4A71D64-1817-4B12-A9AE-328B7E2165BE}" srcOrd="0" destOrd="0" presId="urn:microsoft.com/office/officeart/2005/8/layout/process1"/>
    <dgm:cxn modelId="{B683F6BF-621D-4828-B153-CFD119BCB083}" srcId="{3B04A13D-F81E-4060-95D1-20ECA4054AFE}" destId="{DF15EB3D-3649-4EAF-9AE7-94D1A1D9E107}" srcOrd="3" destOrd="0" parTransId="{AF7CE7A2-A7B0-408E-99AB-4D6250FAB21A}" sibTransId="{7A235FF1-3B87-46F9-86BC-FDCD56CA3E37}"/>
    <dgm:cxn modelId="{3B74A6F3-6E11-41FA-B77F-6CD7128F574F}" type="presOf" srcId="{7A235FF1-3B87-46F9-86BC-FDCD56CA3E37}" destId="{4C246EC1-EADA-4F0A-8F3A-891C820CC192}" srcOrd="0" destOrd="0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  <dgm:cxn modelId="{B54FDAC4-B823-43F5-8EA2-063CAB1EE1CC}" type="presParOf" srcId="{C97BD22A-B2C7-4DB8-B213-2D4170B000DE}" destId="{B4A71D64-1817-4B12-A9AE-328B7E2165BE}" srcOrd="1" destOrd="0" presId="urn:microsoft.com/office/officeart/2005/8/layout/process1"/>
    <dgm:cxn modelId="{10001A74-4EE2-4FCB-BF38-166839FB1329}" type="presParOf" srcId="{B4A71D64-1817-4B12-A9AE-328B7E2165BE}" destId="{5184137B-1647-4BFA-BA94-33DB2BD69CF2}" srcOrd="0" destOrd="0" presId="urn:microsoft.com/office/officeart/2005/8/layout/process1"/>
    <dgm:cxn modelId="{0D2AF406-1FA0-4239-BF9B-5C584BA69F83}" type="presParOf" srcId="{C97BD22A-B2C7-4DB8-B213-2D4170B000DE}" destId="{B611F1B5-976E-4B94-8AE5-6BA40D542B0E}" srcOrd="2" destOrd="0" presId="urn:microsoft.com/office/officeart/2005/8/layout/process1"/>
    <dgm:cxn modelId="{7E9BE2DD-2E7C-4241-BB07-C5AEC2469874}" type="presParOf" srcId="{C97BD22A-B2C7-4DB8-B213-2D4170B000DE}" destId="{06A0D2D4-7171-410D-A359-88D50359393D}" srcOrd="3" destOrd="0" presId="urn:microsoft.com/office/officeart/2005/8/layout/process1"/>
    <dgm:cxn modelId="{266694E2-A464-46C1-A2A4-DA044D06A2E5}" type="presParOf" srcId="{06A0D2D4-7171-410D-A359-88D50359393D}" destId="{3A6D75A7-41AF-4161-AF94-7696CE3A3337}" srcOrd="0" destOrd="0" presId="urn:microsoft.com/office/officeart/2005/8/layout/process1"/>
    <dgm:cxn modelId="{41C6ED4F-F02A-4C5B-97D8-6BBC4E6FF147}" type="presParOf" srcId="{C97BD22A-B2C7-4DB8-B213-2D4170B000DE}" destId="{FA7737A5-512F-45A8-8D64-97A40C27FFFE}" srcOrd="4" destOrd="0" presId="urn:microsoft.com/office/officeart/2005/8/layout/process1"/>
    <dgm:cxn modelId="{7FCE3050-DEBD-4CF3-8B8B-23B5A390355C}" type="presParOf" srcId="{C97BD22A-B2C7-4DB8-B213-2D4170B000DE}" destId="{828C8DA0-D126-4CFC-9EC8-E66229B569F3}" srcOrd="5" destOrd="0" presId="urn:microsoft.com/office/officeart/2005/8/layout/process1"/>
    <dgm:cxn modelId="{79B79FF8-113E-49DD-A03A-6B61A6ACB768}" type="presParOf" srcId="{828C8DA0-D126-4CFC-9EC8-E66229B569F3}" destId="{317C1053-A1F4-414F-9D54-5AF2C54666D2}" srcOrd="0" destOrd="0" presId="urn:microsoft.com/office/officeart/2005/8/layout/process1"/>
    <dgm:cxn modelId="{D42ACAD4-3815-4C06-A6ED-A72265FD3671}" type="presParOf" srcId="{C97BD22A-B2C7-4DB8-B213-2D4170B000DE}" destId="{226E3B3F-F948-4161-A34F-9D98C444A5CC}" srcOrd="6" destOrd="0" presId="urn:microsoft.com/office/officeart/2005/8/layout/process1"/>
    <dgm:cxn modelId="{1CFFAF47-374C-4CAD-AA02-516E79F1DF76}" type="presParOf" srcId="{C97BD22A-B2C7-4DB8-B213-2D4170B000DE}" destId="{4C246EC1-EADA-4F0A-8F3A-891C820CC192}" srcOrd="7" destOrd="0" presId="urn:microsoft.com/office/officeart/2005/8/layout/process1"/>
    <dgm:cxn modelId="{D6CA0161-E3AD-4F94-BD25-805577DB2290}" type="presParOf" srcId="{4C246EC1-EADA-4F0A-8F3A-891C820CC192}" destId="{F17E6AB4-29EC-4128-BFDC-5DC7344BA24A}" srcOrd="0" destOrd="0" presId="urn:microsoft.com/office/officeart/2005/8/layout/process1"/>
    <dgm:cxn modelId="{7D977368-7B5A-488E-AE54-D87AFC04F8D7}" type="presParOf" srcId="{C97BD22A-B2C7-4DB8-B213-2D4170B000DE}" destId="{046DA9EA-8771-4253-811B-518115CA1911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Profil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erstellen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und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sich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anmelden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CC7AF93A-B7DF-4478-933B-B1818F3716CB}">
      <dgm:prSet phldrT="[Text]" phldr="0" custT="1"/>
      <dgm:spPr/>
      <dgm:t>
        <a:bodyPr/>
        <a:lstStyle/>
        <a:p>
          <a:pPr algn="l" rtl="0">
            <a:lnSpc>
              <a:spcPct val="100000"/>
            </a:lnSpc>
          </a:pPr>
          <a:r>
            <a:rPr lang="de-DE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Sie können ihre Kommentare und Accountinformationen sehen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AE1F2AF-6E8C-462A-8189-D82CE5B23927}" type="sibTrans" cxnId="{FA69497F-4A0B-4D43-9A00-3E8E0E4CA4AF}">
      <dgm:prSet/>
      <dgm:spPr/>
      <dgm:t>
        <a:bodyPr/>
        <a:lstStyle/>
        <a:p>
          <a:endParaRPr lang="de-DE"/>
        </a:p>
      </dgm:t>
    </dgm:pt>
    <dgm:pt modelId="{F4BE9F50-77BF-4B71-BFF3-2DA1E7470181}" type="parTrans" cxnId="{FA69497F-4A0B-4D43-9A00-3E8E0E4CA4AF}">
      <dgm:prSet/>
      <dgm:spPr/>
      <dgm:t>
        <a:bodyPr/>
        <a:lstStyle/>
        <a:p>
          <a:endParaRPr lang="de-DE"/>
        </a:p>
      </dgm:t>
    </dgm:pt>
    <dgm:pt modelId="{AC86F1F2-FCAD-49F8-A9A3-5F47BC783E66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ihr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Passwort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D5D744B-D749-451A-8BF5-724E421E4484}" type="sibTrans" cxnId="{B93CAC63-6C87-4881-9AD8-BC70FDA1CCA2}">
      <dgm:prSet/>
      <dgm:spPr/>
      <dgm:t>
        <a:bodyPr/>
        <a:lstStyle/>
        <a:p>
          <a:endParaRPr lang="de-DE"/>
        </a:p>
      </dgm:t>
    </dgm:pt>
    <dgm:pt modelId="{692ACDDD-E65F-4F4A-9B8D-7B9130CCB6CC}" type="parTrans" cxnId="{B93CAC63-6C87-4881-9AD8-BC70FDA1CCA2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B93CAC63-6C87-4881-9AD8-BC70FDA1CCA2}" srcId="{066823FA-F7CA-4F77-AFD8-F460AE64BDE6}" destId="{AC86F1F2-FCAD-49F8-A9A3-5F47BC783E66}" srcOrd="2" destOrd="0" parTransId="{692ACDDD-E65F-4F4A-9B8D-7B9130CCB6CC}" sibTransId="{2D5D744B-D749-451A-8BF5-724E421E4484}"/>
    <dgm:cxn modelId="{264BB663-CC0F-4D58-B2CC-2B1F969BF608}" type="presOf" srcId="{CC7AF93A-B7DF-4478-933B-B1818F3716CB}" destId="{D9292C93-A8E9-4AAA-B168-58E9A67AC123}" srcOrd="0" destOrd="2" presId="urn:microsoft.com/office/officeart/2005/8/layout/process1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FA69497F-4A0B-4D43-9A00-3E8E0E4CA4AF}" srcId="{066823FA-F7CA-4F77-AFD8-F460AE64BDE6}" destId="{CC7AF93A-B7DF-4478-933B-B1818F3716CB}" srcOrd="1" destOrd="0" parTransId="{F4BE9F50-77BF-4B71-BFF3-2DA1E7470181}" sibTransId="{3AE1F2AF-6E8C-462A-8189-D82CE5B23927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9BCE6EE5-F330-4C33-9BEA-1DBDFD7130B6}" type="presOf" srcId="{AC86F1F2-FCAD-49F8-A9A3-5F47BC783E66}" destId="{D9292C93-A8E9-4AAA-B168-58E9A67AC123}" srcOrd="0" destOrd="3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skrollen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Suchmaschine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bestimmten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Informationen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wie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Kurzbeschreibung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Darsteller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usw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.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Reviews von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anderen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1-5 Sterne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geben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mehrere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schreiben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1B4DB8C6-9A35-4C16-8D64-29AA62AEA382}">
      <dgm:prSet custT="1"/>
      <dgm:spPr/>
      <dgm:t>
        <a:bodyPr/>
        <a:lstStyle/>
        <a:p>
          <a:pPr algn="l">
            <a:lnSpc>
              <a:spcPct val="100000"/>
            </a:lnSpc>
          </a:pPr>
          <a:endParaRPr lang="de-DE" sz="2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50BF2D-428D-4388-8978-FD17C4C9DE91}" type="parTrans" cxnId="{1046104A-5905-4B85-B490-BB97200EE0E1}">
      <dgm:prSet/>
      <dgm:spPr/>
      <dgm:t>
        <a:bodyPr/>
        <a:lstStyle/>
        <a:p>
          <a:endParaRPr lang="de-DE"/>
        </a:p>
      </dgm:t>
    </dgm:pt>
    <dgm:pt modelId="{4F1FD736-C825-4281-A126-8F68B7D035D6}" type="sibTrans" cxnId="{1046104A-5905-4B85-B490-BB97200EE0E1}">
      <dgm:prSet/>
      <dgm:spPr/>
      <dgm:t>
        <a:bodyPr/>
        <a:lstStyle/>
        <a:p>
          <a:endParaRPr lang="de-DE"/>
        </a:p>
      </dgm:t>
    </dgm:pt>
    <dgm:pt modelId="{63895E4C-8456-4C8B-AE56-F1E84307455F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eigene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6B67A02-C08C-4022-A28F-E22F95ABD884}" type="parTrans" cxnId="{68503B17-560C-4ED2-A57E-EF99BA581207}">
      <dgm:prSet/>
      <dgm:spPr/>
      <dgm:t>
        <a:bodyPr/>
        <a:lstStyle/>
        <a:p>
          <a:endParaRPr lang="de-DE"/>
        </a:p>
      </dgm:t>
    </dgm:pt>
    <dgm:pt modelId="{61119299-0FF9-47D7-97FC-A49CBBC6E768}" type="sibTrans" cxnId="{68503B17-560C-4ED2-A57E-EF99BA581207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68503B17-560C-4ED2-A57E-EF99BA581207}" srcId="{066823FA-F7CA-4F77-AFD8-F460AE64BDE6}" destId="{63895E4C-8456-4C8B-AE56-F1E84307455F}" srcOrd="2" destOrd="0" parTransId="{06B67A02-C08C-4022-A28F-E22F95ABD884}" sibTransId="{61119299-0FF9-47D7-97FC-A49CBBC6E768}"/>
    <dgm:cxn modelId="{AF38DA3E-F012-44AB-AEF2-1A8DD9AC665D}" type="presOf" srcId="{63895E4C-8456-4C8B-AE56-F1E84307455F}" destId="{D9292C93-A8E9-4AAA-B168-58E9A67AC123}" srcOrd="0" destOrd="3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1046104A-5905-4B85-B490-BB97200EE0E1}" srcId="{066823FA-F7CA-4F77-AFD8-F460AE64BDE6}" destId="{1B4DB8C6-9A35-4C16-8D64-29AA62AEA382}" srcOrd="3" destOrd="0" parTransId="{AF50BF2D-428D-4388-8978-FD17C4C9DE91}" sibTransId="{4F1FD736-C825-4281-A126-8F68B7D035D6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C05857B6-703C-459D-9CDB-037C3329B827}" type="presOf" srcId="{1B4DB8C6-9A35-4C16-8D64-29AA62AEA382}" destId="{D9292C93-A8E9-4AAA-B168-58E9A67AC123}" srcOrd="0" destOrd="4" presId="urn:microsoft.com/office/officeart/2005/8/layout/process1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1-5 Sterne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geben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mehrere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schreiben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1B4DB8C6-9A35-4C16-8D64-29AA62AEA382}">
      <dgm:prSet custT="1"/>
      <dgm:spPr/>
      <dgm:t>
        <a:bodyPr/>
        <a:lstStyle/>
        <a:p>
          <a:pPr algn="l">
            <a:lnSpc>
              <a:spcPct val="100000"/>
            </a:lnSpc>
          </a:pPr>
          <a:endParaRPr lang="de-DE" sz="2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50BF2D-428D-4388-8978-FD17C4C9DE91}" type="parTrans" cxnId="{1046104A-5905-4B85-B490-BB97200EE0E1}">
      <dgm:prSet/>
      <dgm:spPr/>
      <dgm:t>
        <a:bodyPr/>
        <a:lstStyle/>
        <a:p>
          <a:endParaRPr lang="de-DE"/>
        </a:p>
      </dgm:t>
    </dgm:pt>
    <dgm:pt modelId="{4F1FD736-C825-4281-A126-8F68B7D035D6}" type="sibTrans" cxnId="{1046104A-5905-4B85-B490-BB97200EE0E1}">
      <dgm:prSet/>
      <dgm:spPr/>
      <dgm:t>
        <a:bodyPr/>
        <a:lstStyle/>
        <a:p>
          <a:endParaRPr lang="de-DE"/>
        </a:p>
      </dgm:t>
    </dgm:pt>
    <dgm:pt modelId="{63895E4C-8456-4C8B-AE56-F1E84307455F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eigene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6B67A02-C08C-4022-A28F-E22F95ABD884}" type="parTrans" cxnId="{68503B17-560C-4ED2-A57E-EF99BA581207}">
      <dgm:prSet/>
      <dgm:spPr/>
      <dgm:t>
        <a:bodyPr/>
        <a:lstStyle/>
        <a:p>
          <a:endParaRPr lang="de-DE"/>
        </a:p>
      </dgm:t>
    </dgm:pt>
    <dgm:pt modelId="{61119299-0FF9-47D7-97FC-A49CBBC6E768}" type="sibTrans" cxnId="{68503B17-560C-4ED2-A57E-EF99BA581207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68503B17-560C-4ED2-A57E-EF99BA581207}" srcId="{066823FA-F7CA-4F77-AFD8-F460AE64BDE6}" destId="{63895E4C-8456-4C8B-AE56-F1E84307455F}" srcOrd="2" destOrd="0" parTransId="{06B67A02-C08C-4022-A28F-E22F95ABD884}" sibTransId="{61119299-0FF9-47D7-97FC-A49CBBC6E768}"/>
    <dgm:cxn modelId="{AF38DA3E-F012-44AB-AEF2-1A8DD9AC665D}" type="presOf" srcId="{63895E4C-8456-4C8B-AE56-F1E84307455F}" destId="{D9292C93-A8E9-4AAA-B168-58E9A67AC123}" srcOrd="0" destOrd="3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1046104A-5905-4B85-B490-BB97200EE0E1}" srcId="{066823FA-F7CA-4F77-AFD8-F460AE64BDE6}" destId="{1B4DB8C6-9A35-4C16-8D64-29AA62AEA382}" srcOrd="3" destOrd="0" parTransId="{AF50BF2D-428D-4388-8978-FD17C4C9DE91}" sibTransId="{4F1FD736-C825-4281-A126-8F68B7D035D6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C05857B6-703C-459D-9CDB-037C3329B827}" type="presOf" srcId="{1B4DB8C6-9A35-4C16-8D64-29AA62AEA382}" destId="{D9292C93-A8E9-4AAA-B168-58E9A67AC123}" srcOrd="0" destOrd="4" presId="urn:microsoft.com/office/officeart/2005/8/layout/process1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die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angelegt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haben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1B4DB8C6-9A35-4C16-8D64-29AA62AEA382}">
      <dgm:prSet custT="1"/>
      <dgm:spPr/>
      <dgm:t>
        <a:bodyPr/>
        <a:lstStyle/>
        <a:p>
          <a:pPr algn="l">
            <a:lnSpc>
              <a:spcPct val="100000"/>
            </a:lnSpc>
          </a:pPr>
          <a:endParaRPr lang="de-DE" sz="2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50BF2D-428D-4388-8978-FD17C4C9DE91}" type="parTrans" cxnId="{1046104A-5905-4B85-B490-BB97200EE0E1}">
      <dgm:prSet/>
      <dgm:spPr/>
      <dgm:t>
        <a:bodyPr/>
        <a:lstStyle/>
        <a:p>
          <a:endParaRPr lang="de-DE"/>
        </a:p>
      </dgm:t>
    </dgm:pt>
    <dgm:pt modelId="{4F1FD736-C825-4281-A126-8F68B7D035D6}" type="sibTrans" cxnId="{1046104A-5905-4B85-B490-BB97200EE0E1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X="38333" custLinFactNeighborX="100000" custLinFactNeighborY="-4851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1046104A-5905-4B85-B490-BB97200EE0E1}" srcId="{066823FA-F7CA-4F77-AFD8-F460AE64BDE6}" destId="{1B4DB8C6-9A35-4C16-8D64-29AA62AEA382}" srcOrd="2" destOrd="0" parTransId="{AF50BF2D-428D-4388-8978-FD17C4C9DE91}" sibTransId="{4F1FD736-C825-4281-A126-8F68B7D035D6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C05857B6-703C-459D-9CDB-037C3329B827}" type="presOf" srcId="{1B4DB8C6-9A35-4C16-8D64-29AA62AEA382}" destId="{D9292C93-A8E9-4AAA-B168-58E9A67AC123}" srcOrd="0" destOrd="3" presId="urn:microsoft.com/office/officeart/2005/8/layout/process1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0" y="525328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1036" y="556364"/>
        <a:ext cx="1479633" cy="997559"/>
      </dsp:txXfrm>
    </dsp:sp>
    <dsp:sp modelId="{B4A71D64-1817-4B12-A9AE-328B7E2165BE}">
      <dsp:nvSpPr>
        <dsp:cNvPr id="0" name=""/>
        <dsp:cNvSpPr/>
      </dsp:nvSpPr>
      <dsp:spPr>
        <a:xfrm rot="21553527">
          <a:off x="1613960" y="954456"/>
          <a:ext cx="15321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1613962" y="990068"/>
        <a:ext cx="107247" cy="105904"/>
      </dsp:txXfrm>
    </dsp:sp>
    <dsp:sp modelId="{B611F1B5-976E-4B94-8AE5-6BA40D542B0E}">
      <dsp:nvSpPr>
        <dsp:cNvPr id="0" name=""/>
        <dsp:cNvSpPr/>
      </dsp:nvSpPr>
      <dsp:spPr>
        <a:xfrm>
          <a:off x="1830754" y="500577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61790" y="531613"/>
        <a:ext cx="1479633" cy="997559"/>
      </dsp:txXfrm>
    </dsp:sp>
    <dsp:sp modelId="{06A0D2D4-7171-410D-A359-88D50359393D}">
      <dsp:nvSpPr>
        <dsp:cNvPr id="0" name=""/>
        <dsp:cNvSpPr/>
      </dsp:nvSpPr>
      <dsp:spPr>
        <a:xfrm rot="50594">
          <a:off x="3443623" y="955643"/>
          <a:ext cx="15090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3443625" y="990611"/>
        <a:ext cx="105630" cy="105904"/>
      </dsp:txXfrm>
    </dsp:sp>
    <dsp:sp modelId="{FA7737A5-512F-45A8-8D64-97A40C27FFFE}">
      <dsp:nvSpPr>
        <dsp:cNvPr id="0" name=""/>
        <dsp:cNvSpPr/>
      </dsp:nvSpPr>
      <dsp:spPr>
        <a:xfrm>
          <a:off x="3657147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688183" y="558495"/>
        <a:ext cx="1479633" cy="997559"/>
      </dsp:txXfrm>
    </dsp:sp>
    <dsp:sp modelId="{828C8DA0-D126-4CFC-9EC8-E66229B569F3}">
      <dsp:nvSpPr>
        <dsp:cNvPr id="0" name=""/>
        <dsp:cNvSpPr/>
      </dsp:nvSpPr>
      <dsp:spPr>
        <a:xfrm rot="21595232">
          <a:off x="5275359" y="967734"/>
          <a:ext cx="16219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5275359" y="1003069"/>
        <a:ext cx="113536" cy="105904"/>
      </dsp:txXfrm>
    </dsp:sp>
    <dsp:sp modelId="{226E3B3F-F948-4161-A34F-9D98C444A5CC}">
      <dsp:nvSpPr>
        <dsp:cNvPr id="0" name=""/>
        <dsp:cNvSpPr/>
      </dsp:nvSpPr>
      <dsp:spPr>
        <a:xfrm>
          <a:off x="5504880" y="524896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35916" y="555932"/>
        <a:ext cx="1479633" cy="997559"/>
      </dsp:txXfrm>
    </dsp:sp>
    <dsp:sp modelId="{4C246EC1-EADA-4F0A-8F3A-891C820CC192}">
      <dsp:nvSpPr>
        <dsp:cNvPr id="0" name=""/>
        <dsp:cNvSpPr/>
      </dsp:nvSpPr>
      <dsp:spPr>
        <a:xfrm rot="4881">
          <a:off x="7112422" y="967745"/>
          <a:ext cx="13957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7112422" y="1003016"/>
        <a:ext cx="97702" cy="105904"/>
      </dsp:txXfrm>
    </dsp:sp>
    <dsp:sp modelId="{046DA9EA-8771-4253-811B-518115CA1911}">
      <dsp:nvSpPr>
        <dsp:cNvPr id="0" name=""/>
        <dsp:cNvSpPr/>
      </dsp:nvSpPr>
      <dsp:spPr>
        <a:xfrm>
          <a:off x="7309933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340969" y="558495"/>
        <a:ext cx="1479633" cy="997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4361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5397" y="558495"/>
        <a:ext cx="1479633" cy="997559"/>
      </dsp:txXfrm>
    </dsp:sp>
    <dsp:sp modelId="{B4A71D64-1817-4B12-A9AE-328B7E2165BE}">
      <dsp:nvSpPr>
        <dsp:cNvPr id="0" name=""/>
        <dsp:cNvSpPr/>
      </dsp:nvSpPr>
      <dsp:spPr>
        <a:xfrm rot="21549406">
          <a:off x="1617230" y="955518"/>
          <a:ext cx="15090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1617232" y="991152"/>
        <a:ext cx="105630" cy="105904"/>
      </dsp:txXfrm>
    </dsp:sp>
    <dsp:sp modelId="{B611F1B5-976E-4B94-8AE5-6BA40D542B0E}">
      <dsp:nvSpPr>
        <dsp:cNvPr id="0" name=""/>
        <dsp:cNvSpPr/>
      </dsp:nvSpPr>
      <dsp:spPr>
        <a:xfrm>
          <a:off x="1830754" y="500577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61790" y="531613"/>
        <a:ext cx="1479633" cy="997559"/>
      </dsp:txXfrm>
    </dsp:sp>
    <dsp:sp modelId="{06A0D2D4-7171-410D-A359-88D50359393D}">
      <dsp:nvSpPr>
        <dsp:cNvPr id="0" name=""/>
        <dsp:cNvSpPr/>
      </dsp:nvSpPr>
      <dsp:spPr>
        <a:xfrm rot="50594">
          <a:off x="3443623" y="955643"/>
          <a:ext cx="15090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3443625" y="990611"/>
        <a:ext cx="105630" cy="105904"/>
      </dsp:txXfrm>
    </dsp:sp>
    <dsp:sp modelId="{FA7737A5-512F-45A8-8D64-97A40C27FFFE}">
      <dsp:nvSpPr>
        <dsp:cNvPr id="0" name=""/>
        <dsp:cNvSpPr/>
      </dsp:nvSpPr>
      <dsp:spPr>
        <a:xfrm>
          <a:off x="3657147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688183" y="558495"/>
        <a:ext cx="1479633" cy="997559"/>
      </dsp:txXfrm>
    </dsp:sp>
    <dsp:sp modelId="{828C8DA0-D126-4CFC-9EC8-E66229B569F3}">
      <dsp:nvSpPr>
        <dsp:cNvPr id="0" name=""/>
        <dsp:cNvSpPr/>
      </dsp:nvSpPr>
      <dsp:spPr>
        <a:xfrm rot="21595232">
          <a:off x="5275359" y="967734"/>
          <a:ext cx="16219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5275359" y="1003069"/>
        <a:ext cx="113536" cy="105904"/>
      </dsp:txXfrm>
    </dsp:sp>
    <dsp:sp modelId="{226E3B3F-F948-4161-A34F-9D98C444A5CC}">
      <dsp:nvSpPr>
        <dsp:cNvPr id="0" name=""/>
        <dsp:cNvSpPr/>
      </dsp:nvSpPr>
      <dsp:spPr>
        <a:xfrm>
          <a:off x="5504880" y="524896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35916" y="555932"/>
        <a:ext cx="1479633" cy="997559"/>
      </dsp:txXfrm>
    </dsp:sp>
    <dsp:sp modelId="{4C246EC1-EADA-4F0A-8F3A-891C820CC192}">
      <dsp:nvSpPr>
        <dsp:cNvPr id="0" name=""/>
        <dsp:cNvSpPr/>
      </dsp:nvSpPr>
      <dsp:spPr>
        <a:xfrm rot="4881">
          <a:off x="7112422" y="967745"/>
          <a:ext cx="13957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7112422" y="1003016"/>
        <a:ext cx="97702" cy="105904"/>
      </dsp:txXfrm>
    </dsp:sp>
    <dsp:sp modelId="{046DA9EA-8771-4253-811B-518115CA1911}">
      <dsp:nvSpPr>
        <dsp:cNvPr id="0" name=""/>
        <dsp:cNvSpPr/>
      </dsp:nvSpPr>
      <dsp:spPr>
        <a:xfrm>
          <a:off x="7309933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340969" y="558495"/>
        <a:ext cx="1479633" cy="9975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6094" y="0"/>
          <a:ext cx="6241984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Profil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erstellen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und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sich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anmelden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Sie können ihre Kommentare und Accountinformationen sehen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ihr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Passwort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8600" y="122506"/>
        <a:ext cx="5996972" cy="39376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6094" y="0"/>
          <a:ext cx="6241984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skrollen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Suchmaschine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bestimmten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8600" y="122506"/>
        <a:ext cx="5996972" cy="39376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6094" y="0"/>
          <a:ext cx="6241984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Informationen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wie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Kurzbeschreibung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Darsteller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usw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.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Reviews von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anderen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8600" y="122506"/>
        <a:ext cx="5996972" cy="39376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12190" y="0"/>
          <a:ext cx="6235888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1-5 Sterne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geben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mehrere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schreiben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eigene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24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34696" y="122506"/>
        <a:ext cx="5990876" cy="39376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12190" y="0"/>
          <a:ext cx="6235888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1-5 Sterne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geben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mehrere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schreiben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eigene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24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34696" y="122506"/>
        <a:ext cx="5990876" cy="39376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6094" y="0"/>
          <a:ext cx="6241984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die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angelegt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haben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24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8600" y="122506"/>
        <a:ext cx="5996972" cy="3937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D33C8-A808-42C0-9EC6-463688B08259}" type="datetimeFigureOut">
              <a:rPr lang="de-DE" smtClean="0"/>
              <a:t>09.02.2023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09B31-70EB-4616-8598-7C56F5BF6F2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116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709B31-70EB-4616-8598-7C56F5BF6F2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6029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28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2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40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80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33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6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49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26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42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06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783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4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90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63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74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2AC24A9-CCB6-4F8D-B8DB-C2F3692CFA5A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539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diagramData" Target="../diagrams/data1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SlyTV_Web_Projekt/index.php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6.svg"/><Relationship Id="rId18" Type="http://schemas.openxmlformats.org/officeDocument/2006/relationships/image" Target="../media/image1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" Type="http://schemas.openxmlformats.org/officeDocument/2006/relationships/diagramData" Target="../diagrams/data2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4.svg"/><Relationship Id="rId5" Type="http://schemas.openxmlformats.org/officeDocument/2006/relationships/diagramColors" Target="../diagrams/colors2.xml"/><Relationship Id="rId15" Type="http://schemas.openxmlformats.org/officeDocument/2006/relationships/image" Target="../media/image8.sv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4" Type="http://schemas.openxmlformats.org/officeDocument/2006/relationships/diagramQuickStyle" Target="../diagrams/quickStyle2.xml"/><Relationship Id="rId9" Type="http://schemas.openxmlformats.org/officeDocument/2006/relationships/slide" Target="slide4.xml"/><Relationship Id="rId1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microsoft.com/office/2007/relationships/hdphoto" Target="../media/hdphoto1.wdp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/SlyTV_Web_Projekt/index.php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laven2910/SlyTV_Web_Projekt/tree/main/legal" TargetMode="External"/><Relationship Id="rId2" Type="http://schemas.openxmlformats.org/officeDocument/2006/relationships/hyperlink" Target="https://www.php.net/manual/de/faq.passwords.ph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18" Type="http://schemas.openxmlformats.org/officeDocument/2006/relationships/diagramData" Target="../diagrams/data6.xml"/><Relationship Id="rId26" Type="http://schemas.openxmlformats.org/officeDocument/2006/relationships/diagramColors" Target="../diagrams/colors7.xml"/><Relationship Id="rId3" Type="http://schemas.openxmlformats.org/officeDocument/2006/relationships/diagramData" Target="../diagrams/data3.xml"/><Relationship Id="rId21" Type="http://schemas.openxmlformats.org/officeDocument/2006/relationships/diagramColors" Target="../diagrams/colors6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5" Type="http://schemas.openxmlformats.org/officeDocument/2006/relationships/diagramQuickStyle" Target="../diagrams/quickStyle7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5.xml"/><Relationship Id="rId20" Type="http://schemas.openxmlformats.org/officeDocument/2006/relationships/diagramQuickStyle" Target="../diagrams/quickStyle6.xml"/><Relationship Id="rId29" Type="http://schemas.openxmlformats.org/officeDocument/2006/relationships/diagramLayout" Target="../diagrams/layout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24" Type="http://schemas.openxmlformats.org/officeDocument/2006/relationships/diagramLayout" Target="../diagrams/layout7.xml"/><Relationship Id="rId32" Type="http://schemas.microsoft.com/office/2007/relationships/diagramDrawing" Target="../diagrams/drawing8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23" Type="http://schemas.openxmlformats.org/officeDocument/2006/relationships/diagramData" Target="../diagrams/data7.xml"/><Relationship Id="rId28" Type="http://schemas.openxmlformats.org/officeDocument/2006/relationships/diagramData" Target="../diagrams/data8.xml"/><Relationship Id="rId10" Type="http://schemas.openxmlformats.org/officeDocument/2006/relationships/diagramQuickStyle" Target="../diagrams/quickStyle4.xml"/><Relationship Id="rId19" Type="http://schemas.openxmlformats.org/officeDocument/2006/relationships/diagramLayout" Target="../diagrams/layout6.xml"/><Relationship Id="rId31" Type="http://schemas.openxmlformats.org/officeDocument/2006/relationships/diagramColors" Target="../diagrams/colors8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Relationship Id="rId22" Type="http://schemas.microsoft.com/office/2007/relationships/diagramDrawing" Target="../diagrams/drawing6.xml"/><Relationship Id="rId27" Type="http://schemas.microsoft.com/office/2007/relationships/diagramDrawing" Target="../diagrams/drawing7.xml"/><Relationship Id="rId30" Type="http://schemas.openxmlformats.org/officeDocument/2006/relationships/diagramQuickStyle" Target="../diagrams/quickStyle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p.net/manual/de/faq.passwords.php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FD746E6-6E39-17B2-89EA-CD0AA8946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3" r="-1" b="12652"/>
          <a:stretch/>
        </p:blipFill>
        <p:spPr>
          <a:xfrm>
            <a:off x="76198" y="-291982"/>
            <a:ext cx="9067802" cy="717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8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4329D88C-58CD-9244-9A01-0C87B2A14FB5}"/>
              </a:ext>
            </a:extLst>
          </p:cNvPr>
          <p:cNvSpPr txBox="1"/>
          <p:nvPr/>
        </p:nvSpPr>
        <p:spPr>
          <a:xfrm>
            <a:off x="289954" y="782873"/>
            <a:ext cx="2806749" cy="307777"/>
          </a:xfrm>
          <a:prstGeom prst="rect">
            <a:avLst/>
          </a:prstGeom>
          <a:solidFill>
            <a:srgbClr val="1E1E1E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400" dirty="0" err="1"/>
              <a:t>signUp-verification.php</a:t>
            </a:r>
            <a:endParaRPr lang="de-DE" sz="14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AEA0718-C136-D2E4-5045-FB03F0403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54" y="1090650"/>
            <a:ext cx="8564092" cy="524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7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DB85C6A-6A4F-43A6-9411-903172655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95" y="1177963"/>
            <a:ext cx="6083806" cy="5405257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7F1406D-A95B-75CD-E7F6-8BB09FB6F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47" y="220971"/>
            <a:ext cx="7511473" cy="633824"/>
          </a:xfrm>
        </p:spPr>
        <p:txBody>
          <a:bodyPr/>
          <a:lstStyle/>
          <a:p>
            <a:pPr algn="ctr"/>
            <a:r>
              <a:rPr lang="de-DE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Login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8AE5885-DF49-E706-0A4B-4AAF77441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625" y="1124155"/>
            <a:ext cx="6154338" cy="551287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8E77D34-597C-83B0-0BE5-295DFACE4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623" y="2299900"/>
            <a:ext cx="6154339" cy="43389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95AFE5A-764E-206E-CD3C-A107EF3433E8}"/>
              </a:ext>
            </a:extLst>
          </p:cNvPr>
          <p:cNvSpPr txBox="1"/>
          <p:nvPr/>
        </p:nvSpPr>
        <p:spPr>
          <a:xfrm>
            <a:off x="2884624" y="816378"/>
            <a:ext cx="2806749" cy="307777"/>
          </a:xfrm>
          <a:prstGeom prst="rect">
            <a:avLst/>
          </a:prstGeom>
          <a:solidFill>
            <a:srgbClr val="1E1E1E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400" dirty="0" err="1"/>
              <a:t>login.php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096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07F1406D-A95B-75CD-E7F6-8BB09FB6F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47" y="220971"/>
            <a:ext cx="7511473" cy="633824"/>
          </a:xfrm>
        </p:spPr>
        <p:txBody>
          <a:bodyPr/>
          <a:lstStyle/>
          <a:p>
            <a:pPr algn="ctr"/>
            <a:r>
              <a:rPr lang="de-DE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Login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6D9C767-4747-E8D6-3A3B-67B9A20B09C9}"/>
              </a:ext>
            </a:extLst>
          </p:cNvPr>
          <p:cNvSpPr txBox="1"/>
          <p:nvPr/>
        </p:nvSpPr>
        <p:spPr>
          <a:xfrm>
            <a:off x="814180" y="613279"/>
            <a:ext cx="2806749" cy="307777"/>
          </a:xfrm>
          <a:prstGeom prst="rect">
            <a:avLst/>
          </a:prstGeom>
          <a:solidFill>
            <a:srgbClr val="1E1E1E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400" dirty="0"/>
              <a:t>Login-</a:t>
            </a:r>
            <a:r>
              <a:rPr lang="de-DE" sz="1400" dirty="0" err="1"/>
              <a:t>verification.php</a:t>
            </a:r>
            <a:endParaRPr lang="de-DE" sz="1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EB484C-7130-445E-8E66-3493716D6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80" y="921056"/>
            <a:ext cx="7125694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11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36D9C767-4747-E8D6-3A3B-67B9A20B09C9}"/>
              </a:ext>
            </a:extLst>
          </p:cNvPr>
          <p:cNvSpPr txBox="1"/>
          <p:nvPr/>
        </p:nvSpPr>
        <p:spPr>
          <a:xfrm>
            <a:off x="418948" y="235112"/>
            <a:ext cx="2806749" cy="307777"/>
          </a:xfrm>
          <a:prstGeom prst="rect">
            <a:avLst/>
          </a:prstGeom>
          <a:solidFill>
            <a:srgbClr val="1E1E1E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400" dirty="0"/>
              <a:t>Login-</a:t>
            </a:r>
            <a:r>
              <a:rPr lang="de-DE" sz="1400" dirty="0" err="1"/>
              <a:t>verification.php</a:t>
            </a:r>
            <a:endParaRPr lang="de-DE" sz="1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5BC268-A1BD-6C42-63EE-02879330B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48" y="542889"/>
            <a:ext cx="7792897" cy="598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1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07F1406D-A95B-75CD-E7F6-8BB09FB6F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47" y="220971"/>
            <a:ext cx="7511473" cy="633824"/>
          </a:xfrm>
        </p:spPr>
        <p:txBody>
          <a:bodyPr/>
          <a:lstStyle/>
          <a:p>
            <a:pPr algn="ctr"/>
            <a:r>
              <a:rPr lang="de-DE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Logout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A38032B-652F-493F-A0EB-8CD8E839B70D}"/>
              </a:ext>
            </a:extLst>
          </p:cNvPr>
          <p:cNvGrpSpPr/>
          <p:nvPr/>
        </p:nvGrpSpPr>
        <p:grpSpPr>
          <a:xfrm>
            <a:off x="814180" y="1166497"/>
            <a:ext cx="2806749" cy="1970895"/>
            <a:chOff x="545615" y="1106951"/>
            <a:chExt cx="2806749" cy="1970895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36D9C767-4747-E8D6-3A3B-67B9A20B09C9}"/>
                </a:ext>
              </a:extLst>
            </p:cNvPr>
            <p:cNvSpPr txBox="1"/>
            <p:nvPr/>
          </p:nvSpPr>
          <p:spPr>
            <a:xfrm>
              <a:off x="545615" y="1106951"/>
              <a:ext cx="2806749" cy="307777"/>
            </a:xfrm>
            <a:prstGeom prst="rect">
              <a:avLst/>
            </a:prstGeom>
            <a:solidFill>
              <a:srgbClr val="1E1E1E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de-DE" sz="1400" dirty="0" err="1"/>
                <a:t>logout.php</a:t>
              </a:r>
              <a:endParaRPr lang="de-DE" sz="1400" dirty="0"/>
            </a:p>
          </p:txBody>
        </p: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99FBE26D-40A0-25AC-622E-1B31A7F99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615" y="1414728"/>
              <a:ext cx="2805978" cy="1663118"/>
            </a:xfrm>
            <a:prstGeom prst="rect">
              <a:avLst/>
            </a:prstGeom>
          </p:spPr>
        </p:pic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A33F805D-ABAE-45C9-91BF-ED6184322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553" y="1166497"/>
            <a:ext cx="2991267" cy="452500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22112E8-1388-463E-AE14-31E5F7980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80" y="3795763"/>
            <a:ext cx="3705742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212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7BA0B60-05F3-42EC-B95C-BDFD6B773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36" y="1026398"/>
            <a:ext cx="8434127" cy="5215306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7F1406D-A95B-75CD-E7F6-8BB09FB6F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47" y="220971"/>
            <a:ext cx="7511473" cy="633824"/>
          </a:xfrm>
        </p:spPr>
        <p:txBody>
          <a:bodyPr/>
          <a:lstStyle/>
          <a:p>
            <a:pPr algn="ctr"/>
            <a:r>
              <a:rPr lang="de-DE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Account</a:t>
            </a:r>
          </a:p>
        </p:txBody>
      </p:sp>
    </p:spTree>
    <p:extLst>
      <p:ext uri="{BB962C8B-B14F-4D97-AF65-F5344CB8AC3E}">
        <p14:creationId xmlns:p14="http://schemas.microsoft.com/office/powerpoint/2010/main" val="1652345589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B3324F6-8CC3-493C-82FB-FACC18137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90" y="854795"/>
            <a:ext cx="8329820" cy="4612466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7F1406D-A95B-75CD-E7F6-8BB09FB6F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47" y="220971"/>
            <a:ext cx="7511473" cy="633824"/>
          </a:xfrm>
        </p:spPr>
        <p:txBody>
          <a:bodyPr/>
          <a:lstStyle/>
          <a:p>
            <a:pPr algn="ctr"/>
            <a:r>
              <a:rPr lang="de-DE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Account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3697740-5EBF-48C2-8F6A-9B785EB02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90" y="2825714"/>
            <a:ext cx="8329820" cy="358999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8BC572ED-A4A6-46E6-9E20-9D240467ED70}"/>
              </a:ext>
            </a:extLst>
          </p:cNvPr>
          <p:cNvSpPr/>
          <p:nvPr/>
        </p:nvSpPr>
        <p:spPr>
          <a:xfrm>
            <a:off x="868813" y="1624614"/>
            <a:ext cx="7406374" cy="754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A07C553-C968-41FB-8CF0-422E8ED92393}"/>
              </a:ext>
            </a:extLst>
          </p:cNvPr>
          <p:cNvGrpSpPr/>
          <p:nvPr/>
        </p:nvGrpSpPr>
        <p:grpSpPr>
          <a:xfrm>
            <a:off x="407090" y="1435353"/>
            <a:ext cx="8329820" cy="984655"/>
            <a:chOff x="407090" y="867791"/>
            <a:chExt cx="8329820" cy="984655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CEC5EEF2-CE72-4F3B-A175-C2C8F00D5E21}"/>
                </a:ext>
              </a:extLst>
            </p:cNvPr>
            <p:cNvGrpSpPr/>
            <p:nvPr/>
          </p:nvGrpSpPr>
          <p:grpSpPr>
            <a:xfrm>
              <a:off x="407090" y="1350394"/>
              <a:ext cx="8329820" cy="502052"/>
              <a:chOff x="407090" y="1350394"/>
              <a:chExt cx="8329820" cy="502052"/>
            </a:xfrm>
          </p:grpSpPr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55AB0CAA-305E-4D63-B719-83D32555A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7090" y="1350394"/>
                <a:ext cx="8329820" cy="502052"/>
              </a:xfrm>
              <a:prstGeom prst="rect">
                <a:avLst/>
              </a:prstGeom>
            </p:spPr>
          </p:pic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ED5B96D-71D7-4B7C-A5EB-FEBF4AD213D3}"/>
                  </a:ext>
                </a:extLst>
              </p:cNvPr>
              <p:cNvSpPr txBox="1"/>
              <p:nvPr/>
            </p:nvSpPr>
            <p:spPr>
              <a:xfrm>
                <a:off x="3861787" y="1417309"/>
                <a:ext cx="1606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</a:rPr>
                  <a:t>angemeldet</a:t>
                </a:r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AA657440-7C04-437A-8B81-48F064C29627}"/>
                </a:ext>
              </a:extLst>
            </p:cNvPr>
            <p:cNvGrpSpPr/>
            <p:nvPr/>
          </p:nvGrpSpPr>
          <p:grpSpPr>
            <a:xfrm>
              <a:off x="407090" y="867791"/>
              <a:ext cx="8329820" cy="483713"/>
              <a:chOff x="407090" y="867791"/>
              <a:chExt cx="8329820" cy="483713"/>
            </a:xfrm>
          </p:grpSpPr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62CC8B00-A992-4A7B-85FA-7023996D9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090" y="867791"/>
                <a:ext cx="8329820" cy="483713"/>
              </a:xfrm>
              <a:prstGeom prst="rect">
                <a:avLst/>
              </a:prstGeom>
            </p:spPr>
          </p:pic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B61E03A-F7FA-4101-BF38-A2727E4D8F26}"/>
                  </a:ext>
                </a:extLst>
              </p:cNvPr>
              <p:cNvSpPr txBox="1"/>
              <p:nvPr/>
            </p:nvSpPr>
            <p:spPr>
              <a:xfrm>
                <a:off x="3568823" y="924427"/>
                <a:ext cx="25390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</a:rPr>
                  <a:t>Nicht angemeldet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763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D447035-A432-43BF-9C55-FEEF35E6A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11" y="0"/>
            <a:ext cx="8624178" cy="685307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FEAE209-6EEB-4DE1-BD6E-465BD05395F9}"/>
              </a:ext>
            </a:extLst>
          </p:cNvPr>
          <p:cNvSpPr/>
          <p:nvPr/>
        </p:nvSpPr>
        <p:spPr>
          <a:xfrm>
            <a:off x="654550" y="432343"/>
            <a:ext cx="6119111" cy="189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65576C8-31F5-48E9-B021-A18A25926ADD}"/>
              </a:ext>
            </a:extLst>
          </p:cNvPr>
          <p:cNvSpPr/>
          <p:nvPr/>
        </p:nvSpPr>
        <p:spPr>
          <a:xfrm>
            <a:off x="771440" y="1321589"/>
            <a:ext cx="2371255" cy="4006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4E779F4-0305-48EE-BDE4-2B57CAD17F8B}"/>
              </a:ext>
            </a:extLst>
          </p:cNvPr>
          <p:cNvSpPr/>
          <p:nvPr/>
        </p:nvSpPr>
        <p:spPr>
          <a:xfrm>
            <a:off x="4572000" y="4359232"/>
            <a:ext cx="2467992" cy="5323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86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70E9A1A-0244-49AB-9F1C-59DD18189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46" y="0"/>
            <a:ext cx="8178578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0D42D2A-528C-41AA-8979-F0A0FB1679F2}"/>
              </a:ext>
            </a:extLst>
          </p:cNvPr>
          <p:cNvSpPr/>
          <p:nvPr/>
        </p:nvSpPr>
        <p:spPr>
          <a:xfrm>
            <a:off x="3533314" y="5104660"/>
            <a:ext cx="3684232" cy="257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31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128DF92-D760-4465-9555-39FF0019A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24" y="0"/>
            <a:ext cx="7963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9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30E8-F06A-6E32-9125-7447FE3A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7298"/>
            <a:ext cx="7886700" cy="954925"/>
          </a:xfrm>
        </p:spPr>
        <p:txBody>
          <a:bodyPr>
            <a:normAutofit/>
          </a:bodyPr>
          <a:lstStyle/>
          <a:p>
            <a:r>
              <a:rPr lang="en-GB" dirty="0"/>
              <a:t>Organization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Datenbank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Filmkritiken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33619-06AA-14A8-758F-57091AA74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507" y="2365359"/>
            <a:ext cx="7886700" cy="1063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50" dirty="0" err="1"/>
              <a:t>Nutzer</a:t>
            </a:r>
            <a:r>
              <a:rPr lang="en-GB" sz="1650" dirty="0"/>
              <a:t>*</a:t>
            </a:r>
            <a:r>
              <a:rPr lang="en-GB" sz="1650" dirty="0" err="1"/>
              <a:t>innen</a:t>
            </a:r>
            <a:r>
              <a:rPr lang="en-GB" sz="1650" dirty="0"/>
              <a:t> </a:t>
            </a:r>
            <a:r>
              <a:rPr lang="en-GB" sz="1650" dirty="0" err="1"/>
              <a:t>sollen</a:t>
            </a:r>
            <a:r>
              <a:rPr lang="en-GB" sz="1650" dirty="0"/>
              <a:t> </a:t>
            </a:r>
            <a:r>
              <a:rPr lang="en-GB" sz="1650" dirty="0" err="1"/>
              <a:t>Filme</a:t>
            </a:r>
            <a:r>
              <a:rPr lang="en-GB" sz="1650" dirty="0"/>
              <a:t> </a:t>
            </a:r>
            <a:r>
              <a:rPr lang="en-GB" sz="1650" dirty="0" err="1"/>
              <a:t>anlegen</a:t>
            </a:r>
            <a:r>
              <a:rPr lang="en-GB" sz="1650" dirty="0"/>
              <a:t> </a:t>
            </a:r>
            <a:r>
              <a:rPr lang="en-GB" sz="1650" dirty="0" err="1"/>
              <a:t>können</a:t>
            </a:r>
            <a:r>
              <a:rPr lang="en-GB" sz="1650" dirty="0"/>
              <a:t>. </a:t>
            </a:r>
            <a:r>
              <a:rPr lang="en-GB" sz="1650" dirty="0" err="1"/>
              <a:t>Jedem</a:t>
            </a:r>
            <a:r>
              <a:rPr lang="en-GB" sz="1650" dirty="0"/>
              <a:t> Film </a:t>
            </a:r>
            <a:r>
              <a:rPr lang="en-GB" sz="1650" dirty="0" err="1"/>
              <a:t>sind</a:t>
            </a:r>
            <a:r>
              <a:rPr lang="en-GB" sz="1650" dirty="0"/>
              <a:t> </a:t>
            </a:r>
            <a:r>
              <a:rPr lang="en-GB" sz="1650" dirty="0" err="1"/>
              <a:t>ein</a:t>
            </a:r>
            <a:r>
              <a:rPr lang="en-GB" sz="1650" dirty="0"/>
              <a:t> Name, </a:t>
            </a:r>
            <a:r>
              <a:rPr lang="en-GB" sz="1650" dirty="0" err="1"/>
              <a:t>eine</a:t>
            </a:r>
            <a:r>
              <a:rPr lang="en-GB" sz="1650" dirty="0"/>
              <a:t> </a:t>
            </a:r>
            <a:r>
              <a:rPr lang="en-GB" sz="1650" dirty="0" err="1"/>
              <a:t>Kurzbeschreibung</a:t>
            </a:r>
            <a:r>
              <a:rPr lang="en-GB" sz="1650" dirty="0"/>
              <a:t> und </a:t>
            </a:r>
            <a:r>
              <a:rPr lang="en-GB" sz="1650" dirty="0" err="1"/>
              <a:t>beliebig</a:t>
            </a:r>
            <a:r>
              <a:rPr lang="en-GB" sz="1650" dirty="0"/>
              <a:t> </a:t>
            </a:r>
            <a:r>
              <a:rPr lang="en-GB" sz="1650" dirty="0" err="1"/>
              <a:t>viele</a:t>
            </a:r>
            <a:r>
              <a:rPr lang="en-GB" sz="1650" dirty="0"/>
              <a:t> </a:t>
            </a:r>
            <a:r>
              <a:rPr lang="en-GB" sz="1650" dirty="0" err="1"/>
              <a:t>Darsteller</a:t>
            </a:r>
            <a:r>
              <a:rPr lang="en-GB" sz="1650" dirty="0"/>
              <a:t>*</a:t>
            </a:r>
            <a:r>
              <a:rPr lang="en-GB" sz="1650" dirty="0" err="1"/>
              <a:t>innen</a:t>
            </a:r>
            <a:r>
              <a:rPr lang="en-GB" sz="1650" dirty="0"/>
              <a:t> </a:t>
            </a:r>
            <a:r>
              <a:rPr lang="en-GB" sz="1650" dirty="0" err="1"/>
              <a:t>zuzuordnen</a:t>
            </a:r>
            <a:r>
              <a:rPr lang="en-GB" sz="1650" dirty="0"/>
              <a:t>. </a:t>
            </a:r>
            <a:r>
              <a:rPr lang="en-GB" sz="1650" dirty="0" err="1"/>
              <a:t>Besucher</a:t>
            </a:r>
            <a:r>
              <a:rPr lang="en-GB" sz="1650" dirty="0"/>
              <a:t>*</a:t>
            </a:r>
            <a:r>
              <a:rPr lang="en-GB" sz="1650" dirty="0" err="1"/>
              <a:t>innen</a:t>
            </a:r>
            <a:r>
              <a:rPr lang="en-GB" sz="1650" dirty="0"/>
              <a:t> der Website </a:t>
            </a:r>
            <a:r>
              <a:rPr lang="en-GB" sz="1650" dirty="0" err="1"/>
              <a:t>sollen</a:t>
            </a:r>
            <a:r>
              <a:rPr lang="en-GB" sz="1650" dirty="0"/>
              <a:t> </a:t>
            </a:r>
            <a:r>
              <a:rPr lang="en-GB" sz="1650" dirty="0" err="1"/>
              <a:t>Filmen</a:t>
            </a:r>
            <a:r>
              <a:rPr lang="en-GB" sz="1650" dirty="0"/>
              <a:t> </a:t>
            </a:r>
            <a:r>
              <a:rPr lang="en-GB" sz="1650" dirty="0" err="1"/>
              <a:t>Bewertungen</a:t>
            </a:r>
            <a:r>
              <a:rPr lang="en-GB" sz="1650" dirty="0"/>
              <a:t> </a:t>
            </a:r>
            <a:r>
              <a:rPr lang="en-GB" sz="1650" dirty="0" err="1"/>
              <a:t>vornehmen</a:t>
            </a:r>
            <a:r>
              <a:rPr lang="en-GB" sz="1650" dirty="0"/>
              <a:t> </a:t>
            </a:r>
            <a:r>
              <a:rPr lang="en-GB" sz="1650" dirty="0" err="1"/>
              <a:t>können</a:t>
            </a:r>
            <a:r>
              <a:rPr lang="en-GB" sz="1650" dirty="0"/>
              <a:t>.</a:t>
            </a:r>
            <a:endParaRPr lang="de-DE" sz="165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9AE235-1787-DCFF-5A1A-3B1BC6343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5707549"/>
              </p:ext>
            </p:extLst>
          </p:nvPr>
        </p:nvGraphicFramePr>
        <p:xfrm>
          <a:off x="142857" y="3190875"/>
          <a:ext cx="8856000" cy="2114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FA32D243-1D02-CBC2-26B5-A0B79619AF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8780" y="3753577"/>
            <a:ext cx="248762" cy="248762"/>
          </a:xfrm>
          <a:prstGeom prst="rect">
            <a:avLst/>
          </a:prstGeom>
        </p:spPr>
      </p:pic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A6499B37-5F56-9EAA-6FF7-20157D3D4F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02855" y="3746917"/>
            <a:ext cx="260736" cy="260736"/>
          </a:xfrm>
          <a:prstGeom prst="rect">
            <a:avLst/>
          </a:prstGeom>
        </p:spPr>
      </p:pic>
      <p:pic>
        <p:nvPicPr>
          <p:cNvPr id="20" name="Graphic 19" descr="Help with solid fill">
            <a:extLst>
              <a:ext uri="{FF2B5EF4-FFF2-40B4-BE49-F238E27FC236}">
                <a16:creationId xmlns:a16="http://schemas.microsoft.com/office/drawing/2014/main" id="{55EE11E2-1E19-9B5B-206F-EA61535304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09667" y="3753577"/>
            <a:ext cx="255474" cy="260737"/>
          </a:xfrm>
          <a:prstGeom prst="rect">
            <a:avLst/>
          </a:prstGeom>
        </p:spPr>
      </p:pic>
      <p:pic>
        <p:nvPicPr>
          <p:cNvPr id="21" name="Graphic 20" descr="Rating Star with solid fill">
            <a:extLst>
              <a:ext uri="{FF2B5EF4-FFF2-40B4-BE49-F238E27FC236}">
                <a16:creationId xmlns:a16="http://schemas.microsoft.com/office/drawing/2014/main" id="{DED1BFD8-3890-D9E1-9D41-A92DF835AB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65826" y="3687512"/>
            <a:ext cx="391102" cy="391102"/>
          </a:xfrm>
          <a:prstGeom prst="rect">
            <a:avLst/>
          </a:prstGeom>
        </p:spPr>
      </p:pic>
      <p:pic>
        <p:nvPicPr>
          <p:cNvPr id="22" name="Graphic 21" descr="Upload with solid fill">
            <a:extLst>
              <a:ext uri="{FF2B5EF4-FFF2-40B4-BE49-F238E27FC236}">
                <a16:creationId xmlns:a16="http://schemas.microsoft.com/office/drawing/2014/main" id="{73C3C96D-F2E5-D0B1-43A6-94155CAC58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02181" y="3716204"/>
            <a:ext cx="360496" cy="36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82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292C93-A8E9-4AAA-B168-58E9A67AC1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D9292C93-A8E9-4AAA-B168-58E9A67AC1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A71D64-1817-4B12-A9AE-328B7E216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B4A71D64-1817-4B12-A9AE-328B7E2165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11F1B5-976E-4B94-8AE5-6BA40D542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B611F1B5-976E-4B94-8AE5-6BA40D542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A0D2D4-7171-410D-A359-88D5035939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06A0D2D4-7171-410D-A359-88D5035939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7737A5-512F-45A8-8D64-97A40C27F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FA7737A5-512F-45A8-8D64-97A40C27FF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8C8DA0-D126-4CFC-9EC8-E66229B569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828C8DA0-D126-4CFC-9EC8-E66229B569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6E3B3F-F948-4161-A34F-9D98C444A5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226E3B3F-F948-4161-A34F-9D98C444A5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246EC1-EADA-4F0A-8F3A-891C820CC1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dgm id="{4C246EC1-EADA-4F0A-8F3A-891C820CC1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6DA9EA-8771-4253-811B-518115CA19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graphicEl>
                                              <a:dgm id="{046DA9EA-8771-4253-811B-518115CA19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4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EA9DBE6-FE62-42FF-A485-4AC857F6E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6" y="408373"/>
            <a:ext cx="8879458" cy="595963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0CE7BCA-65D1-44D7-BE8A-FA0E6F6CC852}"/>
              </a:ext>
            </a:extLst>
          </p:cNvPr>
          <p:cNvSpPr/>
          <p:nvPr/>
        </p:nvSpPr>
        <p:spPr>
          <a:xfrm>
            <a:off x="1435786" y="556630"/>
            <a:ext cx="7672704" cy="3047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12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AFA549C-23DE-41C7-A25F-9D6BCF3D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47" y="220971"/>
            <a:ext cx="7511473" cy="633824"/>
          </a:xfrm>
        </p:spPr>
        <p:txBody>
          <a:bodyPr/>
          <a:lstStyle/>
          <a:p>
            <a:pPr algn="ctr"/>
            <a:r>
              <a:rPr lang="de-DE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Passwort zurücksetzen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E5C0C4F-4CB6-4104-A672-08FAF29DD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96" y="1354318"/>
            <a:ext cx="7252207" cy="414936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713E28C-5F97-4522-A2B0-CAD2AA0A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35" y="1354318"/>
            <a:ext cx="8594328" cy="4149364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B7B8589-9B8F-4ED4-A8BC-42868C3E5E4E}"/>
              </a:ext>
            </a:extLst>
          </p:cNvPr>
          <p:cNvSpPr/>
          <p:nvPr/>
        </p:nvSpPr>
        <p:spPr>
          <a:xfrm>
            <a:off x="2672179" y="3320248"/>
            <a:ext cx="5291091" cy="310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9882D50-2217-4201-ABC8-0FB5CC554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950" y="1354318"/>
            <a:ext cx="5876617" cy="412931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7C075B0-CDF7-46C2-BD5A-F50C9CC5B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629" y="1349195"/>
            <a:ext cx="6201652" cy="413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0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F13157E4-A318-4324-A963-D3F81F974636}"/>
              </a:ext>
            </a:extLst>
          </p:cNvPr>
          <p:cNvSpPr txBox="1"/>
          <p:nvPr/>
        </p:nvSpPr>
        <p:spPr>
          <a:xfrm>
            <a:off x="738611" y="152245"/>
            <a:ext cx="3025588" cy="307777"/>
          </a:xfrm>
          <a:prstGeom prst="rect">
            <a:avLst/>
          </a:prstGeom>
          <a:solidFill>
            <a:srgbClr val="1E1E1E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400" dirty="0" err="1"/>
              <a:t>passwordReset-verification.php</a:t>
            </a:r>
            <a:endParaRPr lang="de-DE" sz="14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A52DE70-3EF2-4E63-A331-6A77A2156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11" y="460022"/>
            <a:ext cx="7666777" cy="639797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239904B-D2E9-44A2-A519-CC477E2DE4CE}"/>
              </a:ext>
            </a:extLst>
          </p:cNvPr>
          <p:cNvSpPr/>
          <p:nvPr/>
        </p:nvSpPr>
        <p:spPr>
          <a:xfrm>
            <a:off x="1074197" y="708623"/>
            <a:ext cx="2338986" cy="1211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FCA76DA-FACB-496A-A56D-362BA2980425}"/>
              </a:ext>
            </a:extLst>
          </p:cNvPr>
          <p:cNvSpPr/>
          <p:nvPr/>
        </p:nvSpPr>
        <p:spPr>
          <a:xfrm>
            <a:off x="1775534" y="5024761"/>
            <a:ext cx="6551720" cy="1281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702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4EA0A91-59BD-4135-B31F-71F67DE0E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49" y="483833"/>
            <a:ext cx="7797036" cy="637416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3CC4C29-03C8-4A9B-9CE7-89307FD545C3}"/>
              </a:ext>
            </a:extLst>
          </p:cNvPr>
          <p:cNvSpPr txBox="1"/>
          <p:nvPr/>
        </p:nvSpPr>
        <p:spPr>
          <a:xfrm>
            <a:off x="741549" y="176056"/>
            <a:ext cx="3025588" cy="307777"/>
          </a:xfrm>
          <a:prstGeom prst="rect">
            <a:avLst/>
          </a:prstGeom>
          <a:solidFill>
            <a:srgbClr val="1E1E1E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400" dirty="0" err="1"/>
              <a:t>passwordReset-verification.php</a:t>
            </a:r>
            <a:endParaRPr lang="de-DE" sz="14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CCEB210-1ED2-4B27-AD10-187A4DD2DB53}"/>
              </a:ext>
            </a:extLst>
          </p:cNvPr>
          <p:cNvSpPr/>
          <p:nvPr/>
        </p:nvSpPr>
        <p:spPr>
          <a:xfrm>
            <a:off x="1714872" y="578604"/>
            <a:ext cx="4339699" cy="735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702C87F-DFE1-4CA7-B8DD-219F9E73779E}"/>
              </a:ext>
            </a:extLst>
          </p:cNvPr>
          <p:cNvSpPr/>
          <p:nvPr/>
        </p:nvSpPr>
        <p:spPr>
          <a:xfrm>
            <a:off x="1714871" y="1830355"/>
            <a:ext cx="6754425" cy="29103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04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0439D57-A7FE-40B4-B633-745161012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91" y="1361782"/>
            <a:ext cx="5876617" cy="41293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B7D8108-4B09-44E8-89A6-353A54211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49" y="904582"/>
            <a:ext cx="7896225" cy="4572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2827D4C-B870-4DF5-A624-20C8D081CAF9}"/>
              </a:ext>
            </a:extLst>
          </p:cNvPr>
          <p:cNvSpPr/>
          <p:nvPr/>
        </p:nvSpPr>
        <p:spPr>
          <a:xfrm>
            <a:off x="741549" y="1043627"/>
            <a:ext cx="7896225" cy="31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3E03846-E006-4F8F-A376-7501DC039B2F}"/>
              </a:ext>
            </a:extLst>
          </p:cNvPr>
          <p:cNvGrpSpPr/>
          <p:nvPr/>
        </p:nvGrpSpPr>
        <p:grpSpPr>
          <a:xfrm>
            <a:off x="706857" y="211567"/>
            <a:ext cx="7993260" cy="6505888"/>
            <a:chOff x="706857" y="211567"/>
            <a:chExt cx="7993260" cy="6505888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3C062DB4-B72E-4D95-9DD5-233BB7E38AF7}"/>
                </a:ext>
              </a:extLst>
            </p:cNvPr>
            <p:cNvSpPr txBox="1"/>
            <p:nvPr/>
          </p:nvSpPr>
          <p:spPr>
            <a:xfrm>
              <a:off x="706858" y="211567"/>
              <a:ext cx="3025588" cy="307777"/>
            </a:xfrm>
            <a:prstGeom prst="rect">
              <a:avLst/>
            </a:prstGeom>
            <a:solidFill>
              <a:srgbClr val="1E1E1E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de-DE" sz="1400" dirty="0"/>
                <a:t>password-</a:t>
              </a:r>
              <a:r>
                <a:rPr lang="de-DE" sz="1400" dirty="0" err="1"/>
                <a:t>change.php</a:t>
              </a:r>
              <a:endParaRPr lang="de-DE" sz="1400" dirty="0"/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AB499C40-3804-4E1D-AD4D-3CBFF701D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857" y="519344"/>
              <a:ext cx="7993260" cy="6198111"/>
            </a:xfrm>
            <a:prstGeom prst="rect">
              <a:avLst/>
            </a:prstGeom>
          </p:spPr>
        </p:pic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23CA38A3-AE56-4CD3-A8C8-FF6C4F397B1E}"/>
              </a:ext>
            </a:extLst>
          </p:cNvPr>
          <p:cNvSpPr/>
          <p:nvPr/>
        </p:nvSpPr>
        <p:spPr>
          <a:xfrm>
            <a:off x="1306499" y="1436302"/>
            <a:ext cx="4339699" cy="6765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4D1B7CE-F198-444B-8898-52F7742B80BE}"/>
              </a:ext>
            </a:extLst>
          </p:cNvPr>
          <p:cNvSpPr/>
          <p:nvPr/>
        </p:nvSpPr>
        <p:spPr>
          <a:xfrm>
            <a:off x="3383874" y="4279037"/>
            <a:ext cx="5018576" cy="5504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131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0E72F7C-2E9E-407D-A193-0821A9946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97" y="555326"/>
            <a:ext cx="7360005" cy="630267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C478183-679A-4FDB-A3AA-7D133621FEFD}"/>
              </a:ext>
            </a:extLst>
          </p:cNvPr>
          <p:cNvSpPr txBox="1"/>
          <p:nvPr/>
        </p:nvSpPr>
        <p:spPr>
          <a:xfrm>
            <a:off x="891997" y="247549"/>
            <a:ext cx="3025588" cy="307777"/>
          </a:xfrm>
          <a:prstGeom prst="rect">
            <a:avLst/>
          </a:prstGeom>
          <a:solidFill>
            <a:srgbClr val="1E1E1E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400" dirty="0"/>
              <a:t>password-change-</a:t>
            </a:r>
            <a:r>
              <a:rPr lang="de-DE" sz="1400" dirty="0" err="1"/>
              <a:t>logic.php</a:t>
            </a:r>
            <a:endParaRPr lang="de-DE" sz="14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9E9E84F-9CEC-4D40-AF6B-B03F3C4818F4}"/>
              </a:ext>
            </a:extLst>
          </p:cNvPr>
          <p:cNvSpPr/>
          <p:nvPr/>
        </p:nvSpPr>
        <p:spPr>
          <a:xfrm>
            <a:off x="1492930" y="1320892"/>
            <a:ext cx="4339699" cy="6765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E2172E9-80DC-4C8E-830E-889ECD7F6899}"/>
              </a:ext>
            </a:extLst>
          </p:cNvPr>
          <p:cNvSpPr/>
          <p:nvPr/>
        </p:nvSpPr>
        <p:spPr>
          <a:xfrm>
            <a:off x="1747736" y="5397223"/>
            <a:ext cx="3871830" cy="8171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41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00E5A3C-BCC7-468F-B1EF-6AAF89587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84" y="551155"/>
            <a:ext cx="8043631" cy="605941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0A39D70-9107-4B49-A6EB-4D2F0A012CB8}"/>
              </a:ext>
            </a:extLst>
          </p:cNvPr>
          <p:cNvSpPr txBox="1"/>
          <p:nvPr/>
        </p:nvSpPr>
        <p:spPr>
          <a:xfrm>
            <a:off x="550184" y="242233"/>
            <a:ext cx="3025588" cy="307777"/>
          </a:xfrm>
          <a:prstGeom prst="rect">
            <a:avLst/>
          </a:prstGeom>
          <a:solidFill>
            <a:srgbClr val="1E1E1E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400" dirty="0"/>
              <a:t>password-change-</a:t>
            </a:r>
            <a:r>
              <a:rPr lang="de-DE" sz="1400" dirty="0" err="1"/>
              <a:t>logic.php</a:t>
            </a:r>
            <a:endParaRPr lang="de-DE" sz="14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077D7D8-AA65-4CBD-AD4A-A9175E69985E}"/>
              </a:ext>
            </a:extLst>
          </p:cNvPr>
          <p:cNvSpPr/>
          <p:nvPr/>
        </p:nvSpPr>
        <p:spPr>
          <a:xfrm>
            <a:off x="1499161" y="1038287"/>
            <a:ext cx="4120404" cy="888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367D3D9-40D2-4217-947E-C58A07225981}"/>
              </a:ext>
            </a:extLst>
          </p:cNvPr>
          <p:cNvSpPr/>
          <p:nvPr/>
        </p:nvSpPr>
        <p:spPr>
          <a:xfrm>
            <a:off x="2051057" y="2720809"/>
            <a:ext cx="6320585" cy="1238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91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BD76B-704A-435F-8691-B3A21607F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263" y="321417"/>
            <a:ext cx="7511473" cy="549201"/>
          </a:xfrm>
        </p:spPr>
        <p:txBody>
          <a:bodyPr/>
          <a:lstStyle/>
          <a:p>
            <a:pPr algn="ctr"/>
            <a:r>
              <a:rPr lang="de-DE" dirty="0"/>
              <a:t>Datenbank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05367D-07E3-455A-8034-7A9721E64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01" y="1908498"/>
            <a:ext cx="2912652" cy="216196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137215D-ADF4-46B0-B505-3B716D5A9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21" y="1212625"/>
            <a:ext cx="8543558" cy="496058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81B9FFE-84A9-4031-A4B5-B5167DF49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42" y="1305636"/>
            <a:ext cx="8656608" cy="433973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AA22485-34AB-449A-A89E-7ABD8BA91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10" y="937942"/>
            <a:ext cx="8092072" cy="55099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F079663-953B-44EE-A875-FF5B2571E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033" y="937942"/>
            <a:ext cx="6756684" cy="551149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9B88799-4727-47D9-84D0-01A127F1CE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450" y="1342282"/>
            <a:ext cx="8605927" cy="42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2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 descr="Lokalisierungsflagge auf einem Stadtplan">
            <a:extLst>
              <a:ext uri="{FF2B5EF4-FFF2-40B4-BE49-F238E27FC236}">
                <a16:creationId xmlns:a16="http://schemas.microsoft.com/office/drawing/2014/main" id="{42CD677C-5B0C-0B6C-D6DB-7DE0F5F2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</a:blip>
          <a:srcRect r="1099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9B5EB8-3077-9930-071B-C179AF2A3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u="sng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8AEF3-899E-7BB3-D30B-BD8D0EF344FF}"/>
              </a:ext>
            </a:extLst>
          </p:cNvPr>
          <p:cNvSpPr txBox="1"/>
          <p:nvPr/>
        </p:nvSpPr>
        <p:spPr>
          <a:xfrm>
            <a:off x="609600" y="2295958"/>
            <a:ext cx="8343900" cy="2930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Demonstration und </a:t>
            </a:r>
            <a:r>
              <a:rPr lang="en-GB" sz="2400" dirty="0" err="1"/>
              <a:t>Funktionalitätserklärung</a:t>
            </a:r>
            <a:r>
              <a:rPr lang="en-GB" sz="2400" dirty="0"/>
              <a:t> </a:t>
            </a:r>
          </a:p>
          <a:p>
            <a:pPr>
              <a:lnSpc>
                <a:spcPct val="200000"/>
              </a:lnSpc>
            </a:pPr>
            <a:r>
              <a:rPr lang="en-GB" sz="2400" dirty="0"/>
              <a:t>der </a:t>
            </a:r>
            <a:r>
              <a:rPr lang="en-GB" sz="2400" dirty="0" err="1"/>
              <a:t>index.php</a:t>
            </a:r>
            <a:r>
              <a:rPr lang="en-GB" sz="2400" dirty="0"/>
              <a:t> und movie-</a:t>
            </a:r>
            <a:r>
              <a:rPr lang="en-GB" sz="2400" dirty="0" err="1"/>
              <a:t>reviews.php</a:t>
            </a:r>
            <a:r>
              <a:rPr lang="en-GB" sz="2400" dirty="0"/>
              <a:t> </a:t>
            </a:r>
            <a:r>
              <a:rPr lang="en-GB" sz="2400" dirty="0" err="1"/>
              <a:t>Unterseiten</a:t>
            </a:r>
            <a:endParaRPr lang="en-GB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 err="1"/>
              <a:t>Erklärung</a:t>
            </a:r>
            <a:r>
              <a:rPr lang="en-GB" sz="2400" dirty="0"/>
              <a:t> der </a:t>
            </a:r>
            <a:r>
              <a:rPr lang="en-GB" sz="2400" dirty="0" err="1"/>
              <a:t>Einzelkomponenten</a:t>
            </a:r>
            <a:endParaRPr lang="en-GB" sz="2400" dirty="0"/>
          </a:p>
          <a:p>
            <a:pPr>
              <a:lnSpc>
                <a:spcPct val="200000"/>
              </a:lnSpc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58651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33216AE3-2D44-7FFA-A3B9-000EED258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898" y="2405380"/>
            <a:ext cx="3602736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DE4A6D-F773-F27D-DCDB-4A788959BBE2}"/>
              </a:ext>
            </a:extLst>
          </p:cNvPr>
          <p:cNvSpPr txBox="1"/>
          <p:nvPr/>
        </p:nvSpPr>
        <p:spPr>
          <a:xfrm>
            <a:off x="684066" y="849884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Demonstration der </a:t>
            </a:r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index.php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Unterseite</a:t>
            </a: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361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30E8-F06A-6E32-9125-7447FE3A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7298"/>
            <a:ext cx="7886700" cy="954925"/>
          </a:xfrm>
        </p:spPr>
        <p:txBody>
          <a:bodyPr>
            <a:normAutofit/>
          </a:bodyPr>
          <a:lstStyle/>
          <a:p>
            <a:r>
              <a:rPr lang="en-GB"/>
              <a:t>Organization einer Datenbank mit Filmkritiken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33619-06AA-14A8-758F-57091AA74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507" y="2365359"/>
            <a:ext cx="7886700" cy="1063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50" err="1"/>
              <a:t>Nutzer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</a:t>
            </a:r>
            <a:r>
              <a:rPr lang="en-GB" sz="1650" err="1"/>
              <a:t>sollen</a:t>
            </a:r>
            <a:r>
              <a:rPr lang="en-GB" sz="1650"/>
              <a:t> </a:t>
            </a:r>
            <a:r>
              <a:rPr lang="en-GB" sz="1650" err="1"/>
              <a:t>Filme</a:t>
            </a:r>
            <a:r>
              <a:rPr lang="en-GB" sz="1650"/>
              <a:t> </a:t>
            </a:r>
            <a:r>
              <a:rPr lang="en-GB" sz="1650" err="1"/>
              <a:t>anlegen</a:t>
            </a:r>
            <a:r>
              <a:rPr lang="en-GB" sz="1650"/>
              <a:t> </a:t>
            </a:r>
            <a:r>
              <a:rPr lang="en-GB" sz="1650" err="1"/>
              <a:t>können</a:t>
            </a:r>
            <a:r>
              <a:rPr lang="en-GB" sz="1650"/>
              <a:t>. </a:t>
            </a:r>
            <a:r>
              <a:rPr lang="en-GB" sz="1650" err="1"/>
              <a:t>Jedem</a:t>
            </a:r>
            <a:r>
              <a:rPr lang="en-GB" sz="1650"/>
              <a:t> Film </a:t>
            </a:r>
            <a:r>
              <a:rPr lang="en-GB" sz="1650" err="1"/>
              <a:t>sind</a:t>
            </a:r>
            <a:r>
              <a:rPr lang="en-GB" sz="1650"/>
              <a:t> </a:t>
            </a:r>
            <a:r>
              <a:rPr lang="en-GB" sz="1650" err="1"/>
              <a:t>ein</a:t>
            </a:r>
            <a:r>
              <a:rPr lang="en-GB" sz="1650"/>
              <a:t> Name, </a:t>
            </a:r>
            <a:r>
              <a:rPr lang="en-GB" sz="1650" err="1"/>
              <a:t>eine</a:t>
            </a:r>
            <a:r>
              <a:rPr lang="en-GB" sz="1650"/>
              <a:t> </a:t>
            </a:r>
            <a:r>
              <a:rPr lang="en-GB" sz="1650" err="1"/>
              <a:t>Kurzbeschreibung</a:t>
            </a:r>
            <a:r>
              <a:rPr lang="en-GB" sz="1650"/>
              <a:t> und </a:t>
            </a:r>
            <a:r>
              <a:rPr lang="en-GB" sz="1650" err="1"/>
              <a:t>beliebig</a:t>
            </a:r>
            <a:r>
              <a:rPr lang="en-GB" sz="1650"/>
              <a:t> </a:t>
            </a:r>
            <a:r>
              <a:rPr lang="en-GB" sz="1650" err="1"/>
              <a:t>viele</a:t>
            </a:r>
            <a:r>
              <a:rPr lang="en-GB" sz="1650"/>
              <a:t> </a:t>
            </a:r>
            <a:r>
              <a:rPr lang="en-GB" sz="1650" err="1"/>
              <a:t>Darsteller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</a:t>
            </a:r>
            <a:r>
              <a:rPr lang="en-GB" sz="1650" err="1"/>
              <a:t>zuzuordnen</a:t>
            </a:r>
            <a:r>
              <a:rPr lang="en-GB" sz="1650"/>
              <a:t>. </a:t>
            </a:r>
            <a:r>
              <a:rPr lang="en-GB" sz="1650" err="1"/>
              <a:t>Besucher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der Website </a:t>
            </a:r>
            <a:r>
              <a:rPr lang="en-GB" sz="1650" err="1"/>
              <a:t>sollen</a:t>
            </a:r>
            <a:r>
              <a:rPr lang="en-GB" sz="1650"/>
              <a:t> </a:t>
            </a:r>
            <a:r>
              <a:rPr lang="en-GB" sz="1650" err="1"/>
              <a:t>Filmen</a:t>
            </a:r>
            <a:r>
              <a:rPr lang="en-GB" sz="1650"/>
              <a:t> </a:t>
            </a:r>
            <a:r>
              <a:rPr lang="en-GB" sz="1650" err="1"/>
              <a:t>Bewertungen</a:t>
            </a:r>
            <a:r>
              <a:rPr lang="en-GB" sz="1650"/>
              <a:t> </a:t>
            </a:r>
            <a:r>
              <a:rPr lang="en-GB" sz="1650" err="1"/>
              <a:t>vornehmen</a:t>
            </a:r>
            <a:r>
              <a:rPr lang="en-GB" sz="1650"/>
              <a:t> </a:t>
            </a:r>
            <a:r>
              <a:rPr lang="en-GB" sz="1650" err="1"/>
              <a:t>können</a:t>
            </a:r>
            <a:r>
              <a:rPr lang="en-GB" sz="1650"/>
              <a:t>.</a:t>
            </a:r>
            <a:endParaRPr lang="de-DE" sz="165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9AE235-1787-DCFF-5A1A-3B1BC6343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2675125"/>
              </p:ext>
            </p:extLst>
          </p:nvPr>
        </p:nvGraphicFramePr>
        <p:xfrm>
          <a:off x="142857" y="3190875"/>
          <a:ext cx="8856000" cy="2114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B98E28D8-16C4-A426-45CF-E355F2607F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7317170"/>
                  </p:ext>
                </p:extLst>
              </p:nvPr>
            </p:nvGraphicFramePr>
            <p:xfrm>
              <a:off x="1366807" y="3753577"/>
              <a:ext cx="260735" cy="260735"/>
            </p:xfrm>
            <a:graphic>
              <a:graphicData uri="http://schemas.microsoft.com/office/powerpoint/2016/slidezoom">
                <pslz:sldZm>
                  <pslz:sldZmObj sldId="259" cId="3640829843">
                    <pslz:zmPr id="{68470ED6-D534-446A-B5CB-AFAC7ECAD33F}" imageType="cover" transitionDur="75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735" cy="26073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98E28D8-16C4-A426-45CF-E355F2607F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366807" y="3753577"/>
                <a:ext cx="260735" cy="260735"/>
              </a:xfrm>
              <a:prstGeom prst="rect">
                <a:avLst/>
              </a:prstGeom>
              <a:ln w="3175">
                <a:noFill/>
              </a:ln>
              <a:effectLst/>
            </p:spPr>
          </p:pic>
        </mc:Fallback>
      </mc:AlternateContent>
      <p:pic>
        <p:nvPicPr>
          <p:cNvPr id="5" name="Graphic 4" descr="Magnifying glass with solid fill">
            <a:extLst>
              <a:ext uri="{FF2B5EF4-FFF2-40B4-BE49-F238E27FC236}">
                <a16:creationId xmlns:a16="http://schemas.microsoft.com/office/drawing/2014/main" id="{969017A5-162C-F6E8-98B1-A4E1625ADB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2855" y="3746917"/>
            <a:ext cx="260736" cy="260736"/>
          </a:xfrm>
          <a:prstGeom prst="rect">
            <a:avLst/>
          </a:prstGeom>
        </p:spPr>
      </p:pic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B3273009-8090-3D27-2CCB-961FAF3BF2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09667" y="3753577"/>
            <a:ext cx="255474" cy="260737"/>
          </a:xfrm>
          <a:prstGeom prst="rect">
            <a:avLst/>
          </a:prstGeom>
        </p:spPr>
      </p:pic>
      <p:pic>
        <p:nvPicPr>
          <p:cNvPr id="7" name="Graphic 6" descr="Rating Star with solid fill">
            <a:extLst>
              <a:ext uri="{FF2B5EF4-FFF2-40B4-BE49-F238E27FC236}">
                <a16:creationId xmlns:a16="http://schemas.microsoft.com/office/drawing/2014/main" id="{B24FFF13-4D58-743F-D75E-3236B1BBAF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65826" y="3687512"/>
            <a:ext cx="391102" cy="391102"/>
          </a:xfrm>
          <a:prstGeom prst="rect">
            <a:avLst/>
          </a:prstGeom>
        </p:spPr>
      </p:pic>
      <p:pic>
        <p:nvPicPr>
          <p:cNvPr id="8" name="Graphic 7" descr="Upload with solid fill">
            <a:extLst>
              <a:ext uri="{FF2B5EF4-FFF2-40B4-BE49-F238E27FC236}">
                <a16:creationId xmlns:a16="http://schemas.microsoft.com/office/drawing/2014/main" id="{3A6A5D08-A6DE-F068-57F8-A90DD54922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02181" y="3716204"/>
            <a:ext cx="360496" cy="36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4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97FF08E-A646-F244-CFA8-CEE65CB95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84" y="88900"/>
            <a:ext cx="8213966" cy="10811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E931CB-B170-DE23-614C-CD38DC76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F8C45BB-2542-C7E1-D62C-ECF499D85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84" y="0"/>
            <a:ext cx="8213966" cy="10811931"/>
          </a:xfrm>
        </p:spPr>
      </p:pic>
      <p:pic>
        <p:nvPicPr>
          <p:cNvPr id="10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588C40F-F3A6-8C4E-0208-6815FF181F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23"/>
          <a:stretch/>
        </p:blipFill>
        <p:spPr>
          <a:xfrm>
            <a:off x="606184" y="0"/>
            <a:ext cx="8213966" cy="2019300"/>
          </a:xfrm>
          <a:prstGeom prst="rect">
            <a:avLst/>
          </a:prstGeom>
        </p:spPr>
      </p:pic>
      <p:pic>
        <p:nvPicPr>
          <p:cNvPr id="14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73BD8F-B1C4-E485-FE06-70F63A31B9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38" b="46789"/>
          <a:stretch/>
        </p:blipFill>
        <p:spPr>
          <a:xfrm>
            <a:off x="606184" y="4188377"/>
            <a:ext cx="8213966" cy="1564719"/>
          </a:xfrm>
          <a:prstGeom prst="rect">
            <a:avLst/>
          </a:prstGeom>
        </p:spPr>
      </p:pic>
      <p:pic>
        <p:nvPicPr>
          <p:cNvPr id="1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892A1B8-DB14-DDC2-10E5-3661A8F5E1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11" b="29992"/>
          <a:stretch/>
        </p:blipFill>
        <p:spPr>
          <a:xfrm>
            <a:off x="9590629" y="5753102"/>
            <a:ext cx="8213966" cy="1816096"/>
          </a:xfrm>
          <a:prstGeom prst="rect">
            <a:avLst/>
          </a:prstGeom>
        </p:spPr>
      </p:pic>
      <p:pic>
        <p:nvPicPr>
          <p:cNvPr id="16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8FFE65C-315B-A9DE-5AAA-9FA8925EF0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07" b="5678"/>
          <a:stretch/>
        </p:blipFill>
        <p:spPr>
          <a:xfrm>
            <a:off x="9699384" y="7569199"/>
            <a:ext cx="8213966" cy="2628899"/>
          </a:xfrm>
          <a:prstGeom prst="rect">
            <a:avLst/>
          </a:prstGeom>
        </p:spPr>
      </p:pic>
      <p:pic>
        <p:nvPicPr>
          <p:cNvPr id="17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EAAF45A-9537-7DEC-161E-F131C2404B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23"/>
          <a:stretch/>
        </p:blipFill>
        <p:spPr>
          <a:xfrm>
            <a:off x="9699384" y="10198100"/>
            <a:ext cx="8213966" cy="613826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E261174-970B-F3A7-8FCA-30028F69B6A9}"/>
              </a:ext>
            </a:extLst>
          </p:cNvPr>
          <p:cNvSpPr/>
          <p:nvPr/>
        </p:nvSpPr>
        <p:spPr>
          <a:xfrm>
            <a:off x="-3079750" y="1252258"/>
            <a:ext cx="2806700" cy="284442"/>
          </a:xfrm>
          <a:prstGeom prst="round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F5D3563D-4309-5D68-DDAA-2981FFEAE3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2823" y="2576569"/>
            <a:ext cx="8213966" cy="2268107"/>
          </a:xfrm>
          <a:prstGeom prst="rect">
            <a:avLst/>
          </a:prstGeom>
          <a:ln w="38100" cap="sq">
            <a:solidFill>
              <a:schemeClr val="tx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1575F7B-05CC-46B6-65A5-24EB9E0F7C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6" b="61263"/>
          <a:stretch/>
        </p:blipFill>
        <p:spPr>
          <a:xfrm>
            <a:off x="606184" y="2019300"/>
            <a:ext cx="8213966" cy="21690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B6B160-6CF5-BDEC-D40A-5CC381DAC7EB}"/>
              </a:ext>
            </a:extLst>
          </p:cNvPr>
          <p:cNvSpPr txBox="1"/>
          <p:nvPr/>
        </p:nvSpPr>
        <p:spPr>
          <a:xfrm>
            <a:off x="-5891546" y="-737886"/>
            <a:ext cx="2222500" cy="372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Stylesheets</a:t>
            </a:r>
            <a:endParaRPr lang="de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9E3EB-BE53-2EEE-226F-13785A298D3A}"/>
              </a:ext>
            </a:extLst>
          </p:cNvPr>
          <p:cNvSpPr txBox="1"/>
          <p:nvPr/>
        </p:nvSpPr>
        <p:spPr>
          <a:xfrm>
            <a:off x="-5648723" y="1834634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Metadata</a:t>
            </a:r>
            <a:endParaRPr lang="de-DE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32265E-B25B-9068-F180-78BA38DABB26}"/>
              </a:ext>
            </a:extLst>
          </p:cNvPr>
          <p:cNvSpPr/>
          <p:nvPr/>
        </p:nvSpPr>
        <p:spPr>
          <a:xfrm>
            <a:off x="-3079750" y="1715545"/>
            <a:ext cx="2801258" cy="283419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686E0F7-6CE9-B78D-5391-31E55DD47B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19986" y="6985000"/>
            <a:ext cx="6161298" cy="4652644"/>
          </a:xfrm>
          <a:prstGeom prst="rect">
            <a:avLst/>
          </a:prstGeom>
          <a:ln w="38100" cap="sq">
            <a:solidFill>
              <a:schemeClr val="tx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ED93254-5776-69B1-815C-6561EA47D5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51"/>
          <a:stretch/>
        </p:blipFill>
        <p:spPr>
          <a:xfrm>
            <a:off x="-6103842" y="-678142"/>
            <a:ext cx="5832505" cy="19304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56D7FB6-4861-59B1-57DD-4E36E7F9750C}"/>
              </a:ext>
            </a:extLst>
          </p:cNvPr>
          <p:cNvSpPr/>
          <p:nvPr/>
        </p:nvSpPr>
        <p:spPr>
          <a:xfrm>
            <a:off x="2984500" y="2755900"/>
            <a:ext cx="2362200" cy="254000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3853B5DB-7210-DA88-D2A6-441B514FE8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3" b="59861"/>
          <a:stretch/>
        </p:blipFill>
        <p:spPr>
          <a:xfrm>
            <a:off x="606184" y="1416227"/>
            <a:ext cx="8213966" cy="266047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F167052-FD84-B49D-BC6F-58ECA3DA5DFC}"/>
              </a:ext>
            </a:extLst>
          </p:cNvPr>
          <p:cNvSpPr/>
          <p:nvPr/>
        </p:nvSpPr>
        <p:spPr>
          <a:xfrm>
            <a:off x="2857500" y="5405965"/>
            <a:ext cx="2489200" cy="245535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694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4625 0.00232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125 -0.09861 L 1.09063 -0.07361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31" y="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07 -4.44444E-6 L 1.2342 0.02686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48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1805 0.48032 L 1.2625 0.45601 " pathEditMode="relative" rAng="0" ptsTypes="AA">
                                      <p:cBhvr>
                                        <p:cTn id="23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78" y="-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9063 -0.07361 L 1.0875 0.6844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3789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342 0.02686 L 1.99774 0.0268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77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6076 0.40162 L 0.31163 0.3747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90" y="-69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25 0.00232 L -3.61111E-6 -2.59259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33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33333E-6 L 0.51684 0.0074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33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6753 -0.49236 L 1.17135 -0.7076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09" y="-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861 -0.1919 L 0.84861 0.10254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2" grpId="0"/>
      <p:bldP spid="22" grpId="1"/>
      <p:bldP spid="21" grpId="0"/>
      <p:bldP spid="21" grpId="1"/>
      <p:bldP spid="6" grpId="0" animBg="1"/>
      <p:bldP spid="6" grpId="1" animBg="1"/>
      <p:bldP spid="11" grpId="0" animBg="1"/>
      <p:bldP spid="11" grpId="1" animBg="1"/>
      <p:bldP spid="23" grpId="0" animBg="1"/>
      <p:bldP spid="23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3216AE3-2D44-7FFA-A3B9-000EED258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898" y="1795780"/>
            <a:ext cx="3602736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DE4A6D-F773-F27D-DCDB-4A788959BBE2}"/>
              </a:ext>
            </a:extLst>
          </p:cNvPr>
          <p:cNvSpPr txBox="1"/>
          <p:nvPr/>
        </p:nvSpPr>
        <p:spPr>
          <a:xfrm>
            <a:off x="684066" y="481584"/>
            <a:ext cx="777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Demonstration der movie-</a:t>
            </a:r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reviews.php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Unterseite</a:t>
            </a: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133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917B54-4558-8F94-23AD-EAD8C66C2576}"/>
              </a:ext>
            </a:extLst>
          </p:cNvPr>
          <p:cNvSpPr txBox="1"/>
          <p:nvPr/>
        </p:nvSpPr>
        <p:spPr>
          <a:xfrm>
            <a:off x="1663700" y="2250078"/>
            <a:ext cx="5816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>
                <a:latin typeface="Arial" panose="020B0604020202020204" pitchFamily="34" charset="0"/>
                <a:cs typeface="Arial" panose="020B0604020202020204" pitchFamily="34" charset="0"/>
              </a:rPr>
              <a:t>Weiter machen wir im Visual Studio Code</a:t>
            </a:r>
            <a:endParaRPr lang="de-D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BDB4CD-1EAC-9B0E-FFCC-9CF5DF837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906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0B4C-00F7-FC17-E427-027D381A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000" u="sng" dirty="0"/>
              <a:t>Film erstellen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71F52-6800-DD02-5E82-FB7964364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453" y="3009948"/>
            <a:ext cx="7772400" cy="3445716"/>
          </a:xfrm>
        </p:spPr>
        <p:txBody>
          <a:bodyPr>
            <a:normAutofit lnSpcReduction="10000"/>
          </a:bodyPr>
          <a:lstStyle/>
          <a:p>
            <a:r>
              <a:rPr lang="de-DE" sz="2000" dirty="0">
                <a:solidFill>
                  <a:schemeClr val="tx1"/>
                </a:solidFill>
              </a:rPr>
              <a:t>Filme die hinzugefügt werden haben </a:t>
            </a:r>
            <a:r>
              <a:rPr lang="de-DE" sz="20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folgende Attribute</a:t>
            </a:r>
          </a:p>
          <a:p>
            <a:pPr marL="0" indent="0">
              <a:buNone/>
            </a:pPr>
            <a:r>
              <a:rPr lang="de-DE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	</a:t>
            </a:r>
            <a:r>
              <a:rPr lang="de-DE" sz="20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- Filmtitel      - Schauspieler	       - Genre</a:t>
            </a:r>
          </a:p>
          <a:p>
            <a:pPr marL="0" indent="0">
              <a:buNone/>
            </a:pPr>
            <a:r>
              <a:rPr lang="de-DE" sz="20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	- Jahr der Veröffentlichung      - Handlung</a:t>
            </a:r>
          </a:p>
          <a:p>
            <a:pPr marL="0" indent="0">
              <a:buNone/>
            </a:pPr>
            <a:endParaRPr lang="de-DE" sz="2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de-DE" sz="20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Filme werden je einem Nutzer zugewiesen der sie erstellt hat</a:t>
            </a:r>
          </a:p>
          <a:p>
            <a:pPr marL="0" indent="0">
              <a:buNone/>
            </a:pPr>
            <a:r>
              <a:rPr lang="de-DE" sz="20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	  dieser Nutzer kann sie auch löschen</a:t>
            </a:r>
          </a:p>
          <a:p>
            <a:pPr marL="0" indent="0">
              <a:buNone/>
            </a:pPr>
            <a:endParaRPr lang="de-DE" sz="2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de-DE" sz="20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Dasselbe gilt für die einzelnen Reviews</a:t>
            </a:r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2E71BD2-3EB1-7196-EBDA-C83B946015B8}"/>
              </a:ext>
            </a:extLst>
          </p:cNvPr>
          <p:cNvSpPr txBox="1"/>
          <p:nvPr/>
        </p:nvSpPr>
        <p:spPr>
          <a:xfrm>
            <a:off x="818347" y="1975104"/>
            <a:ext cx="7624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Warum will einen Film hinzufügen?</a:t>
            </a:r>
          </a:p>
          <a:p>
            <a:r>
              <a:rPr lang="de-DE" dirty="0"/>
              <a:t>	Weil er auf der Review Seite(Datenbank) noch nicht existiert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9599C9-CE2F-50A3-3B3A-423F7B56907A}"/>
              </a:ext>
            </a:extLst>
          </p:cNvPr>
          <p:cNvCxnSpPr>
            <a:cxnSpLocks/>
          </p:cNvCxnSpPr>
          <p:nvPr/>
        </p:nvCxnSpPr>
        <p:spPr>
          <a:xfrm>
            <a:off x="1065276" y="2474224"/>
            <a:ext cx="1856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45923A2C-AD96-0A23-1F21-11436BE9128D}"/>
              </a:ext>
            </a:extLst>
          </p:cNvPr>
          <p:cNvCxnSpPr>
            <a:cxnSpLocks/>
          </p:cNvCxnSpPr>
          <p:nvPr/>
        </p:nvCxnSpPr>
        <p:spPr>
          <a:xfrm>
            <a:off x="1065276" y="2324100"/>
            <a:ext cx="0" cy="150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B0AFFCD9-9E93-82D7-37AE-F3030A8890E7}"/>
              </a:ext>
            </a:extLst>
          </p:cNvPr>
          <p:cNvCxnSpPr>
            <a:cxnSpLocks/>
          </p:cNvCxnSpPr>
          <p:nvPr/>
        </p:nvCxnSpPr>
        <p:spPr>
          <a:xfrm>
            <a:off x="1192195" y="5015865"/>
            <a:ext cx="3207" cy="143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F712A18-AB14-43DE-626B-70644345AA3E}"/>
              </a:ext>
            </a:extLst>
          </p:cNvPr>
          <p:cNvCxnSpPr>
            <a:cxnSpLocks/>
          </p:cNvCxnSpPr>
          <p:nvPr/>
        </p:nvCxnSpPr>
        <p:spPr>
          <a:xfrm>
            <a:off x="1199356" y="5159639"/>
            <a:ext cx="1856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601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0B4C-00F7-FC17-E427-027D381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263" y="70730"/>
            <a:ext cx="7511473" cy="488070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Create-</a:t>
            </a:r>
            <a:r>
              <a:rPr lang="de-DE" dirty="0" err="1"/>
              <a:t>movie.php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188DBFB5-CC5A-7092-8473-581D35CB9E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524" y="717679"/>
            <a:ext cx="7616952" cy="5624001"/>
          </a:xfrm>
        </p:spPr>
      </p:pic>
      <p:sp>
        <p:nvSpPr>
          <p:cNvPr id="11" name="Rectangle: Rounded Corners 19">
            <a:extLst>
              <a:ext uri="{FF2B5EF4-FFF2-40B4-BE49-F238E27FC236}">
                <a16:creationId xmlns:a16="http://schemas.microsoft.com/office/drawing/2014/main" id="{040D650E-2DCF-F2F4-C1B7-0D224A005C19}"/>
              </a:ext>
            </a:extLst>
          </p:cNvPr>
          <p:cNvSpPr/>
          <p:nvPr/>
        </p:nvSpPr>
        <p:spPr>
          <a:xfrm>
            <a:off x="-3928162" y="1242830"/>
            <a:ext cx="3437968" cy="895547"/>
          </a:xfrm>
          <a:prstGeom prst="round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8823314-7A17-5CBB-55F8-2EA105DAABDB}"/>
              </a:ext>
            </a:extLst>
          </p:cNvPr>
          <p:cNvSpPr/>
          <p:nvPr/>
        </p:nvSpPr>
        <p:spPr>
          <a:xfrm>
            <a:off x="620649" y="2209800"/>
            <a:ext cx="2646426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0410A52-13D2-623F-1206-FB38C9ADC2BC}"/>
              </a:ext>
            </a:extLst>
          </p:cNvPr>
          <p:cNvSpPr/>
          <p:nvPr/>
        </p:nvSpPr>
        <p:spPr>
          <a:xfrm>
            <a:off x="1049274" y="2785163"/>
            <a:ext cx="2646426" cy="2056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A3918DD-F049-B72B-A35F-A0D50335A12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209675" y="3547808"/>
            <a:ext cx="7341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E05BA9FB-864B-DCB1-C07B-DB133D3335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976" y="2644385"/>
            <a:ext cx="8660885" cy="4355656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5278C371-E9FF-3645-6D17-28C9103E91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32225" y="4374165"/>
            <a:ext cx="2159000" cy="20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272068BB-54DB-E4C4-9B3D-E9A999554E3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8158" y="2607684"/>
            <a:ext cx="5515792" cy="9820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4A71F07-ED69-C4FF-8A30-971162AFD1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8157" y="3669470"/>
            <a:ext cx="8069343" cy="2629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198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22222E-6 L 0.51302 -0.0280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42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118 L -1.05347 -0.1055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517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3" grpId="0" animBg="1"/>
      <p:bldP spid="24" grpId="0" animBg="1"/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0B4C-00F7-FC17-E427-027D381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48" y="400153"/>
            <a:ext cx="7511473" cy="711574"/>
          </a:xfrm>
        </p:spPr>
        <p:txBody>
          <a:bodyPr/>
          <a:lstStyle/>
          <a:p>
            <a:pPr algn="ctr"/>
            <a:r>
              <a:rPr lang="de-DE" dirty="0"/>
              <a:t>Create-</a:t>
            </a:r>
            <a:r>
              <a:rPr lang="de-DE" dirty="0" err="1"/>
              <a:t>movie</a:t>
            </a:r>
            <a:r>
              <a:rPr lang="de-DE" dirty="0"/>
              <a:t>-</a:t>
            </a:r>
            <a:r>
              <a:rPr lang="de-DE" dirty="0" err="1"/>
              <a:t>verifikation.php</a:t>
            </a:r>
            <a:endParaRPr lang="de-DE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2567DA7E-9C8A-5BDC-8B65-82038AA314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1111727"/>
            <a:ext cx="8577072" cy="535802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8B656F3-B7A4-C44F-30F0-171C14F28C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8328" y="1709928"/>
            <a:ext cx="5193792" cy="1230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8C18DCF-FA0C-F94A-20FC-FB79BFC883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8328" y="4059937"/>
            <a:ext cx="8430768" cy="420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03BF235E-DE08-D2BE-0A77-13C99B87A5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1413" y="2534320"/>
            <a:ext cx="9144000" cy="305123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6BE76FE7-A59B-BCF3-1853-40BDDC98CC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088" y="2138157"/>
            <a:ext cx="3225348" cy="8024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191620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1.06979 -0.1127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490" y="-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1F4F5-C094-67BD-707C-1F088062B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Quellenverzeichnis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3B27F8-A114-2D36-0603-E4806A01B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php.net. Sicheres Password </a:t>
            </a:r>
            <a:r>
              <a:rPr lang="de-DE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Hashing</a:t>
            </a:r>
            <a:r>
              <a:rPr lang="de-DE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. Zuletzt aufgerufen am 08.02.2023: Online verfügbar unter der URL:</a:t>
            </a:r>
            <a:br>
              <a:rPr lang="de-DE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2"/>
              </a:rPr>
            </a:br>
            <a:r>
              <a:rPr lang="de-DE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2"/>
              </a:rPr>
              <a:t>https://www.php.net/manual/de/faq.passwords.php</a:t>
            </a:r>
            <a:r>
              <a:rPr lang="de-DE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. </a:t>
            </a:r>
          </a:p>
          <a:p>
            <a:r>
              <a:rPr lang="de-DE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Legal documents at: </a:t>
            </a:r>
            <a:r>
              <a:rPr lang="de-DE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3"/>
              </a:rPr>
              <a:t>https://github.com/slaven2910/SlyTV_Web_Projekt/tree/main/legal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994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9AE235-1787-DCFF-5A1A-3B1BC6343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4609281"/>
              </p:ext>
            </p:extLst>
          </p:nvPr>
        </p:nvGraphicFramePr>
        <p:xfrm>
          <a:off x="1325070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B1ED18-570B-FB10-06BD-C43FB30E15D9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6013" y="1796015"/>
            <a:ext cx="34289" cy="25031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de-D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78DA61-976D-3CF4-8B64-50A538F3D50C}"/>
              </a:ext>
            </a:extLst>
          </p:cNvPr>
          <p:cNvGrpSpPr/>
          <p:nvPr/>
        </p:nvGrpSpPr>
        <p:grpSpPr>
          <a:xfrm>
            <a:off x="7818930" y="3304886"/>
            <a:ext cx="1312298" cy="745212"/>
            <a:chOff x="1159428" y="1925392"/>
            <a:chExt cx="182264" cy="213214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1196C33-AEE7-BCB7-F6B6-8C10EB91A4B5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Right 4">
              <a:extLst>
                <a:ext uri="{FF2B5EF4-FFF2-40B4-BE49-F238E27FC236}">
                  <a16:creationId xmlns:a16="http://schemas.microsoft.com/office/drawing/2014/main" id="{37A91614-992A-FCEC-6694-E5E05585306B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380485D-FC53-6E98-4D49-181FA19DFB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3511918"/>
              </p:ext>
            </p:extLst>
          </p:nvPr>
        </p:nvGraphicFramePr>
        <p:xfrm>
          <a:off x="10116488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A9D4246-6ABF-1177-E9BB-1BA95F97AC63}"/>
              </a:ext>
            </a:extLst>
          </p:cNvPr>
          <p:cNvGrpSpPr/>
          <p:nvPr/>
        </p:nvGrpSpPr>
        <p:grpSpPr>
          <a:xfrm>
            <a:off x="16561913" y="3304886"/>
            <a:ext cx="1312298" cy="745212"/>
            <a:chOff x="1159428" y="1925392"/>
            <a:chExt cx="182264" cy="213214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57A85697-6748-9E12-9497-E10D0D166E7E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Arrow: Right 4">
              <a:extLst>
                <a:ext uri="{FF2B5EF4-FFF2-40B4-BE49-F238E27FC236}">
                  <a16:creationId xmlns:a16="http://schemas.microsoft.com/office/drawing/2014/main" id="{3DDC9293-ED39-5928-7ECC-70A7B8454344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836C6D2-1D8C-80D6-AAF3-57637B006F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7409264"/>
              </p:ext>
            </p:extLst>
          </p:nvPr>
        </p:nvGraphicFramePr>
        <p:xfrm>
          <a:off x="10068053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247A0330-46C0-555D-421F-1825B64CA3DA}"/>
              </a:ext>
            </a:extLst>
          </p:cNvPr>
          <p:cNvGrpSpPr/>
          <p:nvPr/>
        </p:nvGrpSpPr>
        <p:grpSpPr>
          <a:xfrm>
            <a:off x="16561913" y="3304886"/>
            <a:ext cx="1312298" cy="745212"/>
            <a:chOff x="1159428" y="1925392"/>
            <a:chExt cx="182264" cy="213214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0602887-98BB-1092-0A71-12770FC8578E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rrow: Right 4">
              <a:extLst>
                <a:ext uri="{FF2B5EF4-FFF2-40B4-BE49-F238E27FC236}">
                  <a16:creationId xmlns:a16="http://schemas.microsoft.com/office/drawing/2014/main" id="{AAFABF05-40DD-1C7D-4A26-0208EF8DC8ED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27CFACAB-907B-DF76-D0B8-549E7E92F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0469224"/>
              </p:ext>
            </p:extLst>
          </p:nvPr>
        </p:nvGraphicFramePr>
        <p:xfrm>
          <a:off x="10068053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44B47850-5F51-635F-FEBE-2190199E8219}"/>
              </a:ext>
            </a:extLst>
          </p:cNvPr>
          <p:cNvGrpSpPr/>
          <p:nvPr/>
        </p:nvGrpSpPr>
        <p:grpSpPr>
          <a:xfrm>
            <a:off x="16561913" y="3304886"/>
            <a:ext cx="1312298" cy="745212"/>
            <a:chOff x="1159428" y="1925392"/>
            <a:chExt cx="182264" cy="213214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BAD53EC-00C1-4486-9978-284723021042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488E48C7-7078-5CFB-1A95-9520B79EE8E3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986AECE8-3F26-CBDE-239D-82B04A32A0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8369547"/>
              </p:ext>
            </p:extLst>
          </p:nvPr>
        </p:nvGraphicFramePr>
        <p:xfrm>
          <a:off x="10068053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437F4613-63BE-9298-8D24-BBC910282FEB}"/>
              </a:ext>
            </a:extLst>
          </p:cNvPr>
          <p:cNvGrpSpPr/>
          <p:nvPr/>
        </p:nvGrpSpPr>
        <p:grpSpPr>
          <a:xfrm>
            <a:off x="16561913" y="3304886"/>
            <a:ext cx="1312298" cy="745212"/>
            <a:chOff x="1159428" y="1925392"/>
            <a:chExt cx="182264" cy="213214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389ADC26-75CA-B66E-4237-FBA348E3607B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Arrow: Right 4">
              <a:extLst>
                <a:ext uri="{FF2B5EF4-FFF2-40B4-BE49-F238E27FC236}">
                  <a16:creationId xmlns:a16="http://schemas.microsoft.com/office/drawing/2014/main" id="{22F1B9B7-B0B0-3414-FD58-1F68C1DE111F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7BE7743E-659E-2B11-D52A-978023D801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8646204"/>
              </p:ext>
            </p:extLst>
          </p:nvPr>
        </p:nvGraphicFramePr>
        <p:xfrm>
          <a:off x="10092270" y="1596922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364082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-1.04011 -0.004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62" y="-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-1.03195 -1.1111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9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96146 -1.1111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7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-0.95625 -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6146 -1.11111E-6 L -1.98924 -0.0006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89" y="-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8872 -0.0006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32" y="-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-0.95625 -1.11111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-0.95625 -4.98733E-1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8247 0.001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02" y="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8768 0.0013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80" y="6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-0.95625 -1.11111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-0.95625 -4.98733E-1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7865 -0.0027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11" y="-13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8507 -0.0048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441" y="-25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-0.95886 -0.0016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8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2" grpId="0">
        <p:bldAsOne/>
      </p:bldGraphic>
      <p:bldGraphic spid="2" grpId="1">
        <p:bldAsOne/>
      </p:bldGraphic>
      <p:bldGraphic spid="14" grpId="0">
        <p:bldAsOne/>
      </p:bldGraphic>
      <p:bldGraphic spid="14" grpId="1">
        <p:bldAsOne/>
      </p:bldGraphic>
      <p:bldGraphic spid="19" grpId="0">
        <p:bldAsOne/>
      </p:bldGraphic>
      <p:bldGraphic spid="19" grpId="1">
        <p:bldAsOne/>
      </p:bldGraphic>
      <p:bldGraphic spid="2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1EBC5334-F67C-DA05-61E5-A9BB0438F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94" y="794543"/>
            <a:ext cx="7257012" cy="5268913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A504539D-CDCD-83C2-89BA-D09A640FF8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7138438"/>
                  </p:ext>
                </p:extLst>
              </p:nvPr>
            </p:nvGraphicFramePr>
            <p:xfrm flipV="1">
              <a:off x="943494" y="956195"/>
              <a:ext cx="491606" cy="491606"/>
            </p:xfrm>
            <a:graphic>
              <a:graphicData uri="http://schemas.microsoft.com/office/powerpoint/2016/slidezoom">
                <pslz:sldZm>
                  <pslz:sldZmObj sldId="272" cId="2475489208">
                    <pslz:zmPr id="{B256DBB3-C0B1-4992-B5CF-550A0783571C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V="1">
                          <a:off x="0" y="0"/>
                          <a:ext cx="491606" cy="491606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504539D-CDCD-83C2-89BA-D09A640FF8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flipV="1">
                <a:off x="943494" y="956195"/>
                <a:ext cx="491606" cy="491606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8416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B0DB8FB-D20E-B205-7EB7-DE9ED47E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7" y="7113484"/>
            <a:ext cx="8143896" cy="3739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AB818D-4C17-3920-45FF-02D94E338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7" y="8487771"/>
            <a:ext cx="8070406" cy="990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F7F9654-EACC-C812-A574-5DD797951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7" y="7024584"/>
            <a:ext cx="8070405" cy="3207258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B0F4F6-8066-0E2C-6830-AF8B4FDE5B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6" y="7024584"/>
            <a:ext cx="8070405" cy="4173107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FF59AB8-E957-C313-F96A-996BE4CAD2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34" y="479413"/>
            <a:ext cx="8232911" cy="5899173"/>
          </a:xfrm>
          <a:prstGeom prst="rect">
            <a:avLst/>
          </a:prstGeom>
        </p:spPr>
      </p:pic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B67032E3-6E36-C3FD-4497-30CB71BD2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6" y="7024584"/>
            <a:ext cx="8225149" cy="3956963"/>
          </a:xfr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89BE9521-507D-7D58-2539-C0E3A79577D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8"/>
          <a:stretch/>
        </p:blipFill>
        <p:spPr>
          <a:xfrm>
            <a:off x="529034" y="7447892"/>
            <a:ext cx="8232911" cy="332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8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0 L -0.00799 -0.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-47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22222E-6 L -0.00399 -0.80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4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9 -0.80972 L -0.00399 -1.6060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81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7037E-6 L -0.00799 -0.8099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-4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9 -0.80995 L -0.00799 -1.5951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2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758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581 L 0 -1.5451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3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8284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82847 L 0 -1.6414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64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0.00035 -0.8127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" y="-4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-0.81273 L -0.00833 -1.6280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76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22222E-6 L -2.60209E-17 -0.8284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-4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AC5F7-0734-9481-1C1F-F9EFBD15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Account-system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3652-CFAC-7B6B-46CE-D15F547AC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264" y="1669724"/>
            <a:ext cx="7511472" cy="4592258"/>
          </a:xfrm>
        </p:spPr>
        <p:txBody>
          <a:bodyPr>
            <a:normAutofit fontScale="92500" lnSpcReduction="10000"/>
          </a:bodyPr>
          <a:lstStyle/>
          <a:p>
            <a:r>
              <a:rPr lang="de-DE" sz="2400" dirty="0"/>
              <a:t>Registrierung</a:t>
            </a:r>
          </a:p>
          <a:p>
            <a:r>
              <a:rPr lang="de-DE" sz="2400" dirty="0"/>
              <a:t>Login</a:t>
            </a:r>
          </a:p>
          <a:p>
            <a:r>
              <a:rPr lang="de-DE" sz="2400" dirty="0"/>
              <a:t>Logout</a:t>
            </a:r>
          </a:p>
          <a:p>
            <a:r>
              <a:rPr lang="de-DE" sz="2400" dirty="0"/>
              <a:t>Account-Seite</a:t>
            </a:r>
          </a:p>
          <a:p>
            <a:r>
              <a:rPr lang="de-DE" sz="2400" dirty="0"/>
              <a:t>Man muss eingeloggt sein, um:</a:t>
            </a:r>
          </a:p>
          <a:p>
            <a:pPr lvl="1"/>
            <a:r>
              <a:rPr lang="de-DE" sz="2000" dirty="0"/>
              <a:t>Ein Review zu schreiben / zu bearbeiten</a:t>
            </a:r>
          </a:p>
          <a:p>
            <a:pPr lvl="1"/>
            <a:r>
              <a:rPr lang="de-DE" sz="2000" dirty="0"/>
              <a:t>Einen Film zu erstellen</a:t>
            </a:r>
          </a:p>
          <a:p>
            <a:pPr lvl="1"/>
            <a:r>
              <a:rPr lang="de-DE" sz="2000" dirty="0"/>
              <a:t>Seine Account Seite aufzurufen</a:t>
            </a:r>
          </a:p>
          <a:p>
            <a:r>
              <a:rPr lang="de-DE" sz="2400" dirty="0"/>
              <a:t>Man kann nur seine eigenen Kommentare bearbeiten / löschen</a:t>
            </a:r>
          </a:p>
          <a:p>
            <a:r>
              <a:rPr lang="de-DE" sz="2400" dirty="0"/>
              <a:t>Passwort kann über die E-Mail zurückgesetzt werden</a:t>
            </a:r>
          </a:p>
        </p:txBody>
      </p:sp>
    </p:spTree>
    <p:extLst>
      <p:ext uri="{BB962C8B-B14F-4D97-AF65-F5344CB8AC3E}">
        <p14:creationId xmlns:p14="http://schemas.microsoft.com/office/powerpoint/2010/main" val="1516486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FC93FC3-9E03-4C17-AF51-717A11087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328" y="1222070"/>
            <a:ext cx="4283344" cy="5323569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E1A672B-826D-4C8E-B759-04BC1D572C3B}"/>
              </a:ext>
            </a:extLst>
          </p:cNvPr>
          <p:cNvGrpSpPr/>
          <p:nvPr/>
        </p:nvGrpSpPr>
        <p:grpSpPr>
          <a:xfrm>
            <a:off x="308923" y="882475"/>
            <a:ext cx="8242144" cy="5669310"/>
            <a:chOff x="308923" y="882475"/>
            <a:chExt cx="8242144" cy="5669310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6A02D11A-A6BA-9A23-D39D-03C188D68746}"/>
                </a:ext>
              </a:extLst>
            </p:cNvPr>
            <p:cNvSpPr txBox="1"/>
            <p:nvPr/>
          </p:nvSpPr>
          <p:spPr>
            <a:xfrm>
              <a:off x="308923" y="882475"/>
              <a:ext cx="2806749" cy="307777"/>
            </a:xfrm>
            <a:prstGeom prst="rect">
              <a:avLst/>
            </a:prstGeom>
            <a:solidFill>
              <a:srgbClr val="1E1E1E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de-DE" sz="1400" dirty="0" err="1"/>
                <a:t>signUp.php</a:t>
              </a:r>
              <a:endParaRPr lang="de-DE" sz="1400" dirty="0"/>
            </a:p>
          </p:txBody>
        </p:sp>
        <p:pic>
          <p:nvPicPr>
            <p:cNvPr id="9" name="Grafik 6" descr="Ein Bild, das Text enthält.&#10;&#10;Beschreibung automatisch generiert.">
              <a:extLst>
                <a:ext uri="{FF2B5EF4-FFF2-40B4-BE49-F238E27FC236}">
                  <a16:creationId xmlns:a16="http://schemas.microsoft.com/office/drawing/2014/main" id="{3102481F-A414-AE6C-E068-307D66B41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001" y="1190252"/>
              <a:ext cx="7967066" cy="5361533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1D08A0B8-EE59-94FA-D288-0B0B73279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923" y="1184106"/>
              <a:ext cx="284010" cy="5361533"/>
            </a:xfrm>
            <a:prstGeom prst="rect">
              <a:avLst/>
            </a:prstGeom>
          </p:spPr>
        </p:pic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D81726FE-B32B-3F87-6497-917DDF4F9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47" y="220971"/>
            <a:ext cx="7511473" cy="633824"/>
          </a:xfrm>
        </p:spPr>
        <p:txBody>
          <a:bodyPr/>
          <a:lstStyle/>
          <a:p>
            <a:pPr algn="ctr"/>
            <a:r>
              <a:rPr lang="de-DE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Registrierung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CAD8062-E296-1153-5CD2-CE7D711F4F99}"/>
              </a:ext>
            </a:extLst>
          </p:cNvPr>
          <p:cNvSpPr/>
          <p:nvPr/>
        </p:nvSpPr>
        <p:spPr>
          <a:xfrm>
            <a:off x="818347" y="3544439"/>
            <a:ext cx="7682923" cy="12660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A0224FB-78C4-192B-AD6B-5AEB051F8909}"/>
              </a:ext>
            </a:extLst>
          </p:cNvPr>
          <p:cNvSpPr/>
          <p:nvPr/>
        </p:nvSpPr>
        <p:spPr>
          <a:xfrm>
            <a:off x="5917097" y="4114800"/>
            <a:ext cx="2584174" cy="284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20692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22222E-6 L -0.00017 0.18472 " pathEditMode="fixed" rAng="0" ptsTypes="AA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C243279-8343-CB0B-B4D9-71E3DA270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5" y="463645"/>
            <a:ext cx="8190982" cy="537755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EB1655D-B749-7D03-E535-6154891283E9}"/>
              </a:ext>
            </a:extLst>
          </p:cNvPr>
          <p:cNvSpPr txBox="1"/>
          <p:nvPr/>
        </p:nvSpPr>
        <p:spPr>
          <a:xfrm>
            <a:off x="271462" y="155867"/>
            <a:ext cx="2806749" cy="30777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400" dirty="0" err="1"/>
              <a:t>signUp-verification.php</a:t>
            </a:r>
            <a:endParaRPr lang="de-DE" sz="14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B8B34D2-1D01-8687-1291-37CA7A061CB1}"/>
              </a:ext>
            </a:extLst>
          </p:cNvPr>
          <p:cNvSpPr/>
          <p:nvPr/>
        </p:nvSpPr>
        <p:spPr>
          <a:xfrm>
            <a:off x="832104" y="1604190"/>
            <a:ext cx="2598470" cy="1133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081954D-D09E-7B10-429E-BA64E90F10A2}"/>
              </a:ext>
            </a:extLst>
          </p:cNvPr>
          <p:cNvSpPr txBox="1"/>
          <p:nvPr/>
        </p:nvSpPr>
        <p:spPr>
          <a:xfrm>
            <a:off x="3649884" y="1919371"/>
            <a:ext cx="5018483" cy="584775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Wichtig um ungewollte Ausführung von code zu vermeiden</a:t>
            </a:r>
          </a:p>
        </p:txBody>
      </p:sp>
      <p:pic>
        <p:nvPicPr>
          <p:cNvPr id="16" name="Grafik 16">
            <a:extLst>
              <a:ext uri="{FF2B5EF4-FFF2-40B4-BE49-F238E27FC236}">
                <a16:creationId xmlns:a16="http://schemas.microsoft.com/office/drawing/2014/main" id="{01F2C61C-9655-A85D-63B5-149B06C46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6050995"/>
            <a:ext cx="3743326" cy="259506"/>
          </a:xfrm>
          <a:prstGeom prst="rect">
            <a:avLst/>
          </a:prstGeom>
        </p:spPr>
      </p:pic>
      <p:pic>
        <p:nvPicPr>
          <p:cNvPr id="18" name="Grafik 18" descr="Ein Bild, das Text enthält.&#10;&#10;Beschreibung automatisch generiert.">
            <a:extLst>
              <a:ext uri="{FF2B5EF4-FFF2-40B4-BE49-F238E27FC236}">
                <a16:creationId xmlns:a16="http://schemas.microsoft.com/office/drawing/2014/main" id="{B73ECA01-E890-1790-84CC-8FBD35C56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306" y="5446090"/>
            <a:ext cx="4359473" cy="120981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4F973B4-DEED-4DCE-B136-C6DE3D4E2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075" y="1177987"/>
            <a:ext cx="8556809" cy="335849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FBF7EB7-4682-43BC-8881-0E153D184E1D}"/>
              </a:ext>
            </a:extLst>
          </p:cNvPr>
          <p:cNvSpPr txBox="1"/>
          <p:nvPr/>
        </p:nvSpPr>
        <p:spPr>
          <a:xfrm>
            <a:off x="5406501" y="6531754"/>
            <a:ext cx="407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Aus: </a:t>
            </a:r>
            <a:r>
              <a:rPr lang="de-DE" sz="1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6"/>
              </a:rPr>
              <a:t>https://www.php.net/manual/de/faq.passwords.php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7166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EA1E80C-5210-466A-8271-111C18D16186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553</Words>
  <Application>Microsoft Office PowerPoint</Application>
  <PresentationFormat>On-screen Show (4:3)</PresentationFormat>
  <Paragraphs>96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Century Gothic</vt:lpstr>
      <vt:lpstr>Mesh</vt:lpstr>
      <vt:lpstr>PowerPoint Presentation</vt:lpstr>
      <vt:lpstr>Organization einer Datenbank mit Filmkritiken</vt:lpstr>
      <vt:lpstr>Organization einer Datenbank mit Filmkritiken</vt:lpstr>
      <vt:lpstr>PowerPoint Presentation</vt:lpstr>
      <vt:lpstr>PowerPoint Presentation</vt:lpstr>
      <vt:lpstr>PowerPoint Presentation</vt:lpstr>
      <vt:lpstr>Account-system</vt:lpstr>
      <vt:lpstr>Registrierung</vt:lpstr>
      <vt:lpstr>PowerPoint Presentation</vt:lpstr>
      <vt:lpstr>PowerPoint Presentation</vt:lpstr>
      <vt:lpstr>Login</vt:lpstr>
      <vt:lpstr>Login</vt:lpstr>
      <vt:lpstr>PowerPoint Presentation</vt:lpstr>
      <vt:lpstr>Logout</vt:lpstr>
      <vt:lpstr>Account</vt:lpstr>
      <vt:lpstr>Account</vt:lpstr>
      <vt:lpstr>PowerPoint Presentation</vt:lpstr>
      <vt:lpstr>PowerPoint Presentation</vt:lpstr>
      <vt:lpstr>PowerPoint Presentation</vt:lpstr>
      <vt:lpstr>PowerPoint Presentation</vt:lpstr>
      <vt:lpstr>Passwort zurücksetzen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Datenbank</vt:lpstr>
      <vt:lpstr>Agenda</vt:lpstr>
      <vt:lpstr>PowerPoint Presentation</vt:lpstr>
      <vt:lpstr>PowerPoint Presentation</vt:lpstr>
      <vt:lpstr>PowerPoint Presentation</vt:lpstr>
      <vt:lpstr>PowerPoint Presentation</vt:lpstr>
      <vt:lpstr>Film erstellen</vt:lpstr>
      <vt:lpstr>Create-movie.php</vt:lpstr>
      <vt:lpstr>Create-movie-verifikation.php</vt:lpstr>
      <vt:lpstr>Quellenverzeichnis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Slaven Mlinaric</dc:creator>
  <cp:lastModifiedBy>Slaven Mlinaric</cp:lastModifiedBy>
  <cp:revision>123</cp:revision>
  <dcterms:created xsi:type="dcterms:W3CDTF">2023-02-03T10:14:54Z</dcterms:created>
  <dcterms:modified xsi:type="dcterms:W3CDTF">2023-02-09T02:26:27Z</dcterms:modified>
</cp:coreProperties>
</file>